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316" r:id="rId2"/>
    <p:sldId id="317" r:id="rId3"/>
    <p:sldId id="318" r:id="rId4"/>
    <p:sldId id="320" r:id="rId5"/>
    <p:sldId id="323" r:id="rId6"/>
    <p:sldId id="322" r:id="rId7"/>
    <p:sldId id="324" r:id="rId8"/>
    <p:sldId id="325" r:id="rId9"/>
    <p:sldId id="285" r:id="rId10"/>
    <p:sldId id="309" r:id="rId11"/>
    <p:sldId id="315" r:id="rId12"/>
    <p:sldId id="311" r:id="rId13"/>
    <p:sldId id="312" r:id="rId14"/>
    <p:sldId id="313" r:id="rId15"/>
    <p:sldId id="314" r:id="rId16"/>
    <p:sldId id="307" r:id="rId17"/>
    <p:sldId id="321" r:id="rId18"/>
    <p:sldId id="393" r:id="rId19"/>
    <p:sldId id="423" r:id="rId20"/>
    <p:sldId id="424" r:id="rId21"/>
    <p:sldId id="425" r:id="rId22"/>
    <p:sldId id="304" r:id="rId2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0" userDrawn="1">
          <p15:clr>
            <a:srgbClr val="A4A3A4"/>
          </p15:clr>
        </p15:guide>
        <p15:guide id="2" pos="219" userDrawn="1">
          <p15:clr>
            <a:srgbClr val="A4A3A4"/>
          </p15:clr>
        </p15:guide>
        <p15:guide id="4" orient="horz" pos="4092" userDrawn="1">
          <p15:clr>
            <a:srgbClr val="A4A3A4"/>
          </p15:clr>
        </p15:guide>
        <p15:guide id="5" pos="7454" userDrawn="1">
          <p15:clr>
            <a:srgbClr val="A4A3A4"/>
          </p15:clr>
        </p15:guide>
        <p15:guide id="6" orient="horz" pos="436" userDrawn="1">
          <p15:clr>
            <a:srgbClr val="A4A3A4"/>
          </p15:clr>
        </p15:guide>
        <p15:guide id="7" orient="horz" pos="663" userDrawn="1">
          <p15:clr>
            <a:srgbClr val="A4A3A4"/>
          </p15:clr>
        </p15:guide>
        <p15:guide id="8" orient="horz" pos="890" userDrawn="1">
          <p15:clr>
            <a:srgbClr val="A4A3A4"/>
          </p15:clr>
        </p15:guide>
        <p15:guide id="9" orient="horz" pos="3748" userDrawn="1">
          <p15:clr>
            <a:srgbClr val="A4A3A4"/>
          </p15:clr>
        </p15:guide>
        <p15:guide id="10" pos="438" userDrawn="1">
          <p15:clr>
            <a:srgbClr val="A4A3A4"/>
          </p15:clr>
        </p15:guide>
        <p15:guide id="11" pos="7233" userDrawn="1">
          <p15:clr>
            <a:srgbClr val="A4A3A4"/>
          </p15:clr>
        </p15:guide>
        <p15:guide id="12" pos="3723" userDrawn="1">
          <p15:clr>
            <a:srgbClr val="A4A3A4"/>
          </p15:clr>
        </p15:guide>
        <p15:guide id="13" pos="3955" userDrawn="1">
          <p15:clr>
            <a:srgbClr val="A4A3A4"/>
          </p15:clr>
        </p15:guide>
        <p15:guide id="14" orient="horz" pos="1117" userDrawn="1">
          <p15:clr>
            <a:srgbClr val="A4A3A4"/>
          </p15:clr>
        </p15:guide>
        <p15:guide id="15" orient="horz" pos="134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789B"/>
    <a:srgbClr val="D9D9D9"/>
    <a:srgbClr val="A35E1A"/>
    <a:srgbClr val="B2681E"/>
    <a:srgbClr val="3E8492"/>
    <a:srgbClr val="326B76"/>
    <a:srgbClr val="3B7755"/>
    <a:srgbClr val="9E7500"/>
    <a:srgbClr val="F28D51"/>
    <a:srgbClr val="50A4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437" autoAdjust="0"/>
  </p:normalViewPr>
  <p:slideViewPr>
    <p:cSldViewPr>
      <p:cViewPr varScale="1">
        <p:scale>
          <a:sx n="99" d="100"/>
          <a:sy n="99" d="100"/>
        </p:scale>
        <p:origin x="912" y="78"/>
      </p:cViewPr>
      <p:guideLst>
        <p:guide orient="horz" pos="210"/>
        <p:guide pos="219"/>
        <p:guide orient="horz" pos="4092"/>
        <p:guide pos="7454"/>
        <p:guide orient="horz" pos="436"/>
        <p:guide orient="horz" pos="663"/>
        <p:guide orient="horz" pos="890"/>
        <p:guide orient="horz" pos="3748"/>
        <p:guide pos="438"/>
        <p:guide pos="7233"/>
        <p:guide pos="3723"/>
        <p:guide pos="3955"/>
        <p:guide orient="horz" pos="1117"/>
        <p:guide orient="horz" pos="134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82F568-18AB-468E-BE41-DDD4DA255ED3}" type="datetimeFigureOut">
              <a:rPr lang="pt-BR" smtClean="0"/>
              <a:pPr/>
              <a:t>26/09/2023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F23E2E-8C30-423E-A7AA-B8A532F5CE0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F23E2E-8C30-423E-A7AA-B8A532F5CE0C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23874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Capa</a:t>
            </a:r>
          </a:p>
          <a:p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Título em </a:t>
            </a:r>
            <a:r>
              <a:rPr lang="pt-BR" sz="1200" b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Antenna</a:t>
            </a: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Bold, corpo 40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Subtítulo em </a:t>
            </a:r>
            <a:r>
              <a:rPr lang="pt-BR" sz="1200" b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Antenna</a:t>
            </a: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Regular, corpo 25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F23E2E-8C30-423E-A7AA-B8A532F5CE0C}" type="slidenum">
              <a:rPr lang="pt-BR" smtClean="0"/>
              <a:pPr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45603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Capa</a:t>
            </a:r>
          </a:p>
          <a:p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Título em </a:t>
            </a:r>
            <a:r>
              <a:rPr lang="pt-BR" sz="1200" b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Antenna</a:t>
            </a: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Bold, corpo 35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Subtítulo em </a:t>
            </a:r>
            <a:r>
              <a:rPr lang="pt-BR" sz="1200" b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Antenna</a:t>
            </a: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Regular, corpo 20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F23E2E-8C30-423E-A7AA-B8A532F5CE0C}" type="slidenum">
              <a:rPr lang="pt-BR" smtClean="0"/>
              <a:pPr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84030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Divisória</a:t>
            </a:r>
          </a:p>
          <a:p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Título em </a:t>
            </a:r>
            <a:r>
              <a:rPr lang="pt-BR" sz="1200" b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Antenna</a:t>
            </a: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Bold, corpo 30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F23E2E-8C30-423E-A7AA-B8A532F5CE0C}" type="slidenum">
              <a:rPr lang="pt-BR" smtClean="0"/>
              <a:pPr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98865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Divisória</a:t>
            </a:r>
          </a:p>
          <a:p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Título em </a:t>
            </a:r>
            <a:r>
              <a:rPr lang="pt-BR" sz="1200" b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Antenna</a:t>
            </a: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Bold, corpo 30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F23E2E-8C30-423E-A7AA-B8A532F5CE0C}" type="slidenum">
              <a:rPr lang="pt-BR" smtClean="0"/>
              <a:pPr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48828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Divisória</a:t>
            </a:r>
          </a:p>
          <a:p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Título em </a:t>
            </a:r>
            <a:r>
              <a:rPr lang="pt-BR" sz="1200" b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Antenna</a:t>
            </a: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Bold, corpo 30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F23E2E-8C30-423E-A7AA-B8A532F5CE0C}" type="slidenum">
              <a:rPr lang="pt-BR" smtClean="0"/>
              <a:pPr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83423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Divisória</a:t>
            </a:r>
          </a:p>
          <a:p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Título em </a:t>
            </a:r>
            <a:r>
              <a:rPr lang="pt-BR" sz="1200" b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Antenna</a:t>
            </a: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Bold, corpo 30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F23E2E-8C30-423E-A7AA-B8A532F5CE0C}" type="slidenum">
              <a:rPr lang="pt-BR" smtClean="0"/>
              <a:pPr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79370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Modelo exemplo de slide de conteúdo.</a:t>
            </a:r>
          </a:p>
          <a:p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Título em </a:t>
            </a:r>
            <a:r>
              <a:rPr lang="pt-BR" sz="1200" b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Antenna</a:t>
            </a: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Bold, azul, corpo máximo 30 e mínimo 23.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Subtítulo em </a:t>
            </a:r>
            <a:r>
              <a:rPr lang="pt-BR" sz="1200" b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Antenna</a:t>
            </a: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Regular, dourado, corpo 18.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Texto parágrafo, em </a:t>
            </a:r>
            <a:r>
              <a:rPr lang="pt-BR" sz="1200" b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Calibri</a:t>
            </a: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preto, corpo máximo 22 e mínimo 18.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F23E2E-8C30-423E-A7AA-B8A532F5CE0C}" type="slidenum">
              <a:rPr lang="pt-BR" smtClean="0"/>
              <a:pPr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94573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Modelo exemplo de slide de conteúdo.</a:t>
            </a:r>
          </a:p>
          <a:p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Título em </a:t>
            </a:r>
            <a:r>
              <a:rPr lang="pt-BR" sz="1200" b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Antenna</a:t>
            </a: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Bold, azul, corpo máximo 30 e mínimo 23.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Subtítulo em </a:t>
            </a:r>
            <a:r>
              <a:rPr lang="pt-BR" sz="1200" b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Antenna</a:t>
            </a: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Regular, dourado, corpo 22.</a:t>
            </a:r>
          </a:p>
          <a:p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Texto parágrafo, em </a:t>
            </a:r>
            <a:r>
              <a:rPr lang="pt-BR" sz="1200" b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Calibri</a:t>
            </a: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preto, corpo máximo 22 e mínimo 18.</a:t>
            </a:r>
          </a:p>
          <a:p>
            <a:endParaRPr lang="pt-BR" sz="1200" b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F23E2E-8C30-423E-A7AA-B8A532F5CE0C}" type="slidenum">
              <a:rPr lang="pt-BR" smtClean="0"/>
              <a:pPr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762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12c4c682e7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8" name="Google Shape;318;g12c4c682e7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Modelo exemplo de slide de conteúdo.</a:t>
            </a:r>
          </a:p>
          <a:p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9" name="Google Shape;319;g12c4c682e7b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190177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3" name="Google Shape;273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Modelo exemplo de slide de conteúdo.</a:t>
            </a:r>
          </a:p>
        </p:txBody>
      </p:sp>
      <p:sp>
        <p:nvSpPr>
          <p:cNvPr id="274" name="Google Shape;274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0862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F23E2E-8C30-423E-A7AA-B8A532F5CE0C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48008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3" name="Google Shape;273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Modelo exemplo de slide de conteúdo.</a:t>
            </a:r>
          </a:p>
        </p:txBody>
      </p:sp>
      <p:sp>
        <p:nvSpPr>
          <p:cNvPr id="274" name="Google Shape;274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117859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Modelo exemplo de slide de conteúdo.</a:t>
            </a:r>
          </a:p>
          <a:p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Título em </a:t>
            </a:r>
            <a:r>
              <a:rPr lang="pt-BR" sz="1200" b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Antenna</a:t>
            </a: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Bold, azul, corpo máximo 30 e mínimo 23.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Subtítulo em </a:t>
            </a:r>
            <a:r>
              <a:rPr lang="pt-BR" sz="1200" b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Antenna</a:t>
            </a: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Regular, dourado, corpo 22.</a:t>
            </a:r>
          </a:p>
          <a:p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Texto parágrafo, em </a:t>
            </a:r>
            <a:r>
              <a:rPr lang="pt-BR" sz="1200" b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Calibri</a:t>
            </a: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preto, corpo máximo 22 e mínimo 18.</a:t>
            </a:r>
          </a:p>
          <a:p>
            <a:endParaRPr lang="pt-BR" sz="1200" b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F23E2E-8C30-423E-A7AA-B8A532F5CE0C}" type="slidenum">
              <a:rPr lang="pt-BR" smtClean="0"/>
              <a:pPr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9255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Contracapa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F23E2E-8C30-423E-A7AA-B8A532F5CE0C}" type="slidenum">
              <a:rPr lang="pt-BR" smtClean="0"/>
              <a:pPr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93217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F23E2E-8C30-423E-A7AA-B8A532F5CE0C}" type="slidenum">
              <a:rPr lang="pt-BR" smtClean="0"/>
              <a:pPr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09455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F23E2E-8C30-423E-A7AA-B8A532F5CE0C}" type="slidenum">
              <a:rPr lang="pt-BR" smtClean="0"/>
              <a:pPr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95871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sz="1200" b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F23E2E-8C30-423E-A7AA-B8A532F5CE0C}" type="slidenum">
              <a:rPr lang="pt-BR" smtClean="0"/>
              <a:pPr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98886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sz="1200" b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F23E2E-8C30-423E-A7AA-B8A532F5CE0C}" type="slidenum">
              <a:rPr lang="pt-BR" smtClean="0"/>
              <a:pPr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43366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sz="1200" b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F23E2E-8C30-423E-A7AA-B8A532F5CE0C}" type="slidenum">
              <a:rPr lang="pt-BR" smtClean="0"/>
              <a:pPr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76211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sz="1200" b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F23E2E-8C30-423E-A7AA-B8A532F5CE0C}" type="slidenum">
              <a:rPr lang="pt-BR" smtClean="0"/>
              <a:pPr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72010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Capa</a:t>
            </a:r>
          </a:p>
          <a:p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Título em </a:t>
            </a:r>
            <a:r>
              <a:rPr lang="pt-BR" sz="1200" b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Antenna</a:t>
            </a: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Bold, corpo 40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Subtítulo em </a:t>
            </a:r>
            <a:r>
              <a:rPr lang="pt-BR" sz="1200" b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Antenna</a:t>
            </a: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Regular, corpo 25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F23E2E-8C30-423E-A7AA-B8A532F5CE0C}" type="slidenum">
              <a:rPr lang="pt-BR" smtClean="0"/>
              <a:pPr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7779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3371-0490-4AD9-A34D-992024C5A91C}" type="datetimeFigureOut">
              <a:rPr lang="pt-BR" smtClean="0"/>
              <a:pPr/>
              <a:t>26/09/2023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7E308-539D-43B5-8CDC-DC95A9ABE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3371-0490-4AD9-A34D-992024C5A91C}" type="datetimeFigureOut">
              <a:rPr lang="pt-BR" smtClean="0"/>
              <a:pPr/>
              <a:t>26/09/2023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7E308-539D-43B5-8CDC-DC95A9ABE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3371-0490-4AD9-A34D-992024C5A91C}" type="datetimeFigureOut">
              <a:rPr lang="pt-BR" smtClean="0"/>
              <a:pPr/>
              <a:t>26/09/2023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7E308-539D-43B5-8CDC-DC95A9ABE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3371-0490-4AD9-A34D-992024C5A91C}" type="datetimeFigureOut">
              <a:rPr lang="pt-BR" smtClean="0"/>
              <a:pPr/>
              <a:t>26/09/2023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7E308-539D-43B5-8CDC-DC95A9ABE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3371-0490-4AD9-A34D-992024C5A91C}" type="datetimeFigureOut">
              <a:rPr lang="pt-BR" smtClean="0"/>
              <a:pPr/>
              <a:t>26/09/2023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7E308-539D-43B5-8CDC-DC95A9ABE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3371-0490-4AD9-A34D-992024C5A91C}" type="datetimeFigureOut">
              <a:rPr lang="pt-BR" smtClean="0"/>
              <a:pPr/>
              <a:t>26/09/2023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7E308-539D-43B5-8CDC-DC95A9ABE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3371-0490-4AD9-A34D-992024C5A91C}" type="datetimeFigureOut">
              <a:rPr lang="pt-BR" smtClean="0"/>
              <a:pPr/>
              <a:t>26/09/2023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7E308-539D-43B5-8CDC-DC95A9ABE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3371-0490-4AD9-A34D-992024C5A91C}" type="datetimeFigureOut">
              <a:rPr lang="pt-BR" smtClean="0"/>
              <a:pPr/>
              <a:t>26/09/2023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7E308-539D-43B5-8CDC-DC95A9ABE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3371-0490-4AD9-A34D-992024C5A91C}" type="datetimeFigureOut">
              <a:rPr lang="pt-BR" smtClean="0"/>
              <a:pPr/>
              <a:t>26/09/2023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7E308-539D-43B5-8CDC-DC95A9ABE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3371-0490-4AD9-A34D-992024C5A91C}" type="datetimeFigureOut">
              <a:rPr lang="pt-BR" smtClean="0"/>
              <a:pPr/>
              <a:t>26/09/2023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7E308-539D-43B5-8CDC-DC95A9ABE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3371-0490-4AD9-A34D-992024C5A91C}" type="datetimeFigureOut">
              <a:rPr lang="pt-BR" smtClean="0"/>
              <a:pPr/>
              <a:t>26/09/2023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7E308-539D-43B5-8CDC-DC95A9ABE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D3371-0490-4AD9-A34D-992024C5A91C}" type="datetimeFigureOut">
              <a:rPr lang="pt-BR" smtClean="0"/>
              <a:pPr/>
              <a:t>26/09/2023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A7E308-539D-43B5-8CDC-DC95A9ABE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hyperlink" Target="file:///\\srvseplagfs01\SUPLAN\SUPLAN_2022\Rede%20de%20Planejamento\Marca\rede_de_planejamento_paleta_de_cores_2023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Relationship Id="rId9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11.png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12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3.png"/><Relationship Id="rId5" Type="http://schemas.microsoft.com/office/2007/relationships/hdphoto" Target="../media/hdphoto1.wdp"/><Relationship Id="rId10" Type="http://schemas.openxmlformats.org/officeDocument/2006/relationships/image" Target="../media/image8.png"/><Relationship Id="rId4" Type="http://schemas.openxmlformats.org/officeDocument/2006/relationships/image" Target="../media/image1.png"/><Relationship Id="rId9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4.PNG"/><Relationship Id="rId5" Type="http://schemas.openxmlformats.org/officeDocument/2006/relationships/image" Target="../media/image2.png"/><Relationship Id="rId10" Type="http://schemas.openxmlformats.org/officeDocument/2006/relationships/image" Target="../media/image3.png"/><Relationship Id="rId4" Type="http://schemas.microsoft.com/office/2007/relationships/hdphoto" Target="../media/hdphoto1.wdp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icon-icons.com/" TargetMode="External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1.png"/><Relationship Id="rId21" Type="http://schemas.openxmlformats.org/officeDocument/2006/relationships/image" Target="../media/image22.png"/><Relationship Id="rId7" Type="http://schemas.openxmlformats.org/officeDocument/2006/relationships/hyperlink" Target="file:///\\srvseplagfs01\SUPLAN\SUPLAN_2022\Biblioteca\2.%20&#205;cones" TargetMode="External"/><Relationship Id="rId12" Type="http://schemas.openxmlformats.org/officeDocument/2006/relationships/image" Target="../media/image4.PNG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8.png"/><Relationship Id="rId20" Type="http://schemas.microsoft.com/office/2007/relationships/hdphoto" Target="../media/hdphoto3.wdp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14.png"/><Relationship Id="rId5" Type="http://schemas.openxmlformats.org/officeDocument/2006/relationships/image" Target="../media/image2.png"/><Relationship Id="rId15" Type="http://schemas.openxmlformats.org/officeDocument/2006/relationships/image" Target="../media/image17.PNG"/><Relationship Id="rId10" Type="http://schemas.openxmlformats.org/officeDocument/2006/relationships/image" Target="../media/image13.png"/><Relationship Id="rId19" Type="http://schemas.openxmlformats.org/officeDocument/2006/relationships/image" Target="../media/image21.png"/><Relationship Id="rId4" Type="http://schemas.microsoft.com/office/2007/relationships/hdphoto" Target="../media/hdphoto1.wdp"/><Relationship Id="rId9" Type="http://schemas.openxmlformats.org/officeDocument/2006/relationships/image" Target="../media/image12.png"/><Relationship Id="rId14" Type="http://schemas.openxmlformats.org/officeDocument/2006/relationships/image" Target="../media/image16.png"/><Relationship Id="rId22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>
            <a:extLst>
              <a:ext uri="{FF2B5EF4-FFF2-40B4-BE49-F238E27FC236}">
                <a16:creationId xmlns:a16="http://schemas.microsoft.com/office/drawing/2014/main" id="{9575A307-4D15-08AC-E970-519F8AD13080}"/>
              </a:ext>
            </a:extLst>
          </p:cNvPr>
          <p:cNvSpPr/>
          <p:nvPr/>
        </p:nvSpPr>
        <p:spPr>
          <a:xfrm>
            <a:off x="0" y="-16879"/>
            <a:ext cx="12192000" cy="1555167"/>
          </a:xfrm>
          <a:prstGeom prst="rect">
            <a:avLst/>
          </a:prstGeom>
          <a:solidFill>
            <a:srgbClr val="1928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914"/>
          </a:p>
        </p:txBody>
      </p:sp>
      <p:sp>
        <p:nvSpPr>
          <p:cNvPr id="4" name="Retângulo 3"/>
          <p:cNvSpPr/>
          <p:nvPr/>
        </p:nvSpPr>
        <p:spPr>
          <a:xfrm>
            <a:off x="600807" y="2132856"/>
            <a:ext cx="4896544" cy="430887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r>
              <a:rPr lang="pt-BR" sz="2200" dirty="0">
                <a:solidFill>
                  <a:schemeClr val="accent1">
                    <a:lumMod val="75000"/>
                  </a:schemeClr>
                </a:solidFill>
                <a:latin typeface="Antenna Bold" panose="02000503000000020004" pitchFamily="50" charset="0"/>
              </a:rPr>
              <a:t>Orientações gerais</a:t>
            </a:r>
          </a:p>
        </p:txBody>
      </p:sp>
      <p:sp>
        <p:nvSpPr>
          <p:cNvPr id="9" name="Retângulo 8"/>
          <p:cNvSpPr/>
          <p:nvPr/>
        </p:nvSpPr>
        <p:spPr>
          <a:xfrm>
            <a:off x="590886" y="1776953"/>
            <a:ext cx="48965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Antenna Regular" panose="02000503000000020004" pitchFamily="50" charset="0"/>
              </a:rPr>
              <a:t>Modelo de apresentação da </a:t>
            </a:r>
            <a:r>
              <a:rPr lang="pt-BR" dirty="0" err="1">
                <a:latin typeface="Antenna Regular" panose="02000503000000020004" pitchFamily="50" charset="0"/>
              </a:rPr>
              <a:t>Redeplan</a:t>
            </a:r>
            <a:endParaRPr lang="pt-BR" dirty="0">
              <a:latin typeface="Antenna Regular" panose="02000503000000020004" pitchFamily="50" charset="0"/>
            </a:endParaRP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50140211-7DFA-4217-9507-47AB927122A2}"/>
              </a:ext>
            </a:extLst>
          </p:cNvPr>
          <p:cNvSpPr/>
          <p:nvPr/>
        </p:nvSpPr>
        <p:spPr>
          <a:xfrm>
            <a:off x="655719" y="2930179"/>
            <a:ext cx="5296265" cy="163121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pt-BR" sz="2000" dirty="0"/>
              <a:t>Observar: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/>
              <a:t>Padrão de cores da paleta;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/>
              <a:t>Fonte, cores e tamanhos dos textos;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/>
              <a:t>Margens do documento e mancha gráfica de marcas ou quaisquer outros elementos;</a:t>
            </a:r>
          </a:p>
        </p:txBody>
      </p:sp>
      <p:pic>
        <p:nvPicPr>
          <p:cNvPr id="7" name="Imagem 6" descr="Interface gráfica do usuário&#10;&#10;Descrição gerada automaticamente">
            <a:extLst>
              <a:ext uri="{FF2B5EF4-FFF2-40B4-BE49-F238E27FC236}">
                <a16:creationId xmlns:a16="http://schemas.microsoft.com/office/drawing/2014/main" id="{4BE11A4D-BAE9-7277-9331-B4355DAE2C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6654" y="553512"/>
            <a:ext cx="2061394" cy="567348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B0FBF479-6101-ED9A-5CBF-2F6B0F3E835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090" y="337022"/>
            <a:ext cx="2384996" cy="772454"/>
          </a:xfrm>
          <a:prstGeom prst="rect">
            <a:avLst/>
          </a:prstGeom>
        </p:spPr>
      </p:pic>
      <p:sp>
        <p:nvSpPr>
          <p:cNvPr id="17" name="Retângulo 16">
            <a:extLst>
              <a:ext uri="{FF2B5EF4-FFF2-40B4-BE49-F238E27FC236}">
                <a16:creationId xmlns:a16="http://schemas.microsoft.com/office/drawing/2014/main" id="{847D286B-AD0E-82C6-5284-080A8298397A}"/>
              </a:ext>
            </a:extLst>
          </p:cNvPr>
          <p:cNvSpPr/>
          <p:nvPr/>
        </p:nvSpPr>
        <p:spPr>
          <a:xfrm>
            <a:off x="6678494" y="3237955"/>
            <a:ext cx="4742399" cy="132343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/>
              <a:t>Padrões sugeridos para recursos gráficos como setas, tabelas, boxes, entre outros;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/>
              <a:t>Orientações no campo de anotações de cada slide.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FDDF0949-28CC-9B13-A5F0-8AC596662C6E}"/>
              </a:ext>
            </a:extLst>
          </p:cNvPr>
          <p:cNvSpPr/>
          <p:nvPr/>
        </p:nvSpPr>
        <p:spPr>
          <a:xfrm>
            <a:off x="-16254" y="6246604"/>
            <a:ext cx="12208253" cy="611396"/>
          </a:xfrm>
          <a:prstGeom prst="rect">
            <a:avLst/>
          </a:prstGeom>
          <a:solidFill>
            <a:srgbClr val="1928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914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B95B3502-1DAE-B61C-4F51-513F477E7A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6239" y="341391"/>
            <a:ext cx="3719549" cy="838625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A3E0C03C-23A2-F2C5-CF0E-EAAACCED3252}"/>
              </a:ext>
            </a:extLst>
          </p:cNvPr>
          <p:cNvSpPr txBox="1"/>
          <p:nvPr/>
        </p:nvSpPr>
        <p:spPr>
          <a:xfrm>
            <a:off x="2593181" y="6356489"/>
            <a:ext cx="70056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Lembre-se de apagar esse slide ao final do trabalho.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36185354-3CF1-497F-D357-463B66C64F0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914" y="5924318"/>
            <a:ext cx="432171" cy="43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7905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id="{882FD31B-60E8-7D28-E716-8E7014B858E6}"/>
              </a:ext>
            </a:extLst>
          </p:cNvPr>
          <p:cNvSpPr/>
          <p:nvPr/>
        </p:nvSpPr>
        <p:spPr>
          <a:xfrm>
            <a:off x="11728707" y="1714857"/>
            <a:ext cx="484081" cy="857785"/>
          </a:xfrm>
          <a:prstGeom prst="rect">
            <a:avLst/>
          </a:prstGeom>
          <a:solidFill>
            <a:srgbClr val="00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64E07C33-7142-A893-6B8D-6EEF71856EF5}"/>
              </a:ext>
            </a:extLst>
          </p:cNvPr>
          <p:cNvSpPr/>
          <p:nvPr/>
        </p:nvSpPr>
        <p:spPr>
          <a:xfrm>
            <a:off x="11728707" y="2571928"/>
            <a:ext cx="484081" cy="85778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B635419E-A6AE-C6A8-7830-2F25086399C0}"/>
              </a:ext>
            </a:extLst>
          </p:cNvPr>
          <p:cNvSpPr/>
          <p:nvPr/>
        </p:nvSpPr>
        <p:spPr>
          <a:xfrm>
            <a:off x="11729967" y="0"/>
            <a:ext cx="484081" cy="857785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E3419660-6FDB-1A93-DEF4-E3B83FEA426A}"/>
              </a:ext>
            </a:extLst>
          </p:cNvPr>
          <p:cNvSpPr/>
          <p:nvPr/>
        </p:nvSpPr>
        <p:spPr>
          <a:xfrm>
            <a:off x="11728706" y="857428"/>
            <a:ext cx="484081" cy="857785"/>
          </a:xfrm>
          <a:prstGeom prst="rect">
            <a:avLst/>
          </a:prstGeom>
          <a:solidFill>
            <a:srgbClr val="CC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A93E188F-3A08-AC9B-29BB-DC14865AC3B9}"/>
              </a:ext>
            </a:extLst>
          </p:cNvPr>
          <p:cNvSpPr/>
          <p:nvPr/>
        </p:nvSpPr>
        <p:spPr>
          <a:xfrm>
            <a:off x="11728707" y="5143499"/>
            <a:ext cx="484081" cy="858285"/>
          </a:xfrm>
          <a:prstGeom prst="rect">
            <a:avLst/>
          </a:prstGeom>
          <a:solidFill>
            <a:srgbClr val="00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AA82B6FE-D331-CF08-ABEB-89BB6B651FBB}"/>
              </a:ext>
            </a:extLst>
          </p:cNvPr>
          <p:cNvSpPr/>
          <p:nvPr/>
        </p:nvSpPr>
        <p:spPr>
          <a:xfrm>
            <a:off x="11728707" y="5999712"/>
            <a:ext cx="484081" cy="8582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3F36D01F-EFF1-CC0B-FF13-4CE5D1DB8DCC}"/>
              </a:ext>
            </a:extLst>
          </p:cNvPr>
          <p:cNvSpPr/>
          <p:nvPr/>
        </p:nvSpPr>
        <p:spPr>
          <a:xfrm>
            <a:off x="11729967" y="3429356"/>
            <a:ext cx="484081" cy="857785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64874059-EA21-3AF7-6899-D38A6838CF69}"/>
              </a:ext>
            </a:extLst>
          </p:cNvPr>
          <p:cNvSpPr/>
          <p:nvPr/>
        </p:nvSpPr>
        <p:spPr>
          <a:xfrm>
            <a:off x="11728706" y="4286428"/>
            <a:ext cx="484081" cy="857785"/>
          </a:xfrm>
          <a:prstGeom prst="rect">
            <a:avLst/>
          </a:prstGeom>
          <a:solidFill>
            <a:srgbClr val="CC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3" name="Imagem 52" descr="Interface gráfica do usuário&#10;&#10;Descrição gerada automaticamente">
            <a:extLst>
              <a:ext uri="{FF2B5EF4-FFF2-40B4-BE49-F238E27FC236}">
                <a16:creationId xmlns:a16="http://schemas.microsoft.com/office/drawing/2014/main" id="{4D99E8C7-2331-5D62-7C2B-8539A85F0F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68" y="5967929"/>
            <a:ext cx="2232248" cy="614371"/>
          </a:xfrm>
          <a:prstGeom prst="rect">
            <a:avLst/>
          </a:prstGeom>
        </p:spPr>
      </p:pic>
      <p:sp>
        <p:nvSpPr>
          <p:cNvPr id="54" name="Retângulo 53">
            <a:extLst>
              <a:ext uri="{FF2B5EF4-FFF2-40B4-BE49-F238E27FC236}">
                <a16:creationId xmlns:a16="http://schemas.microsoft.com/office/drawing/2014/main" id="{7C5D0053-A44F-260F-1919-5CD7EEACDA3E}"/>
              </a:ext>
            </a:extLst>
          </p:cNvPr>
          <p:cNvSpPr/>
          <p:nvPr/>
        </p:nvSpPr>
        <p:spPr>
          <a:xfrm>
            <a:off x="695400" y="3657994"/>
            <a:ext cx="7116632" cy="66593"/>
          </a:xfrm>
          <a:prstGeom prst="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0F3B7CA-78B9-0BCC-88B4-AF474F0C53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44" y="618999"/>
            <a:ext cx="2030595" cy="113326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362FADDB-14DA-3E6B-FA5D-E55484F907CD}"/>
              </a:ext>
            </a:extLst>
          </p:cNvPr>
          <p:cNvSpPr/>
          <p:nvPr/>
        </p:nvSpPr>
        <p:spPr>
          <a:xfrm>
            <a:off x="563544" y="2910934"/>
            <a:ext cx="6828600" cy="707886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r>
              <a:rPr lang="pt-BR" sz="4000" b="1" dirty="0">
                <a:latin typeface="Antenna Bold" panose="02000503000000020004" pitchFamily="50" charset="0"/>
              </a:rPr>
              <a:t>Título </a:t>
            </a:r>
            <a:r>
              <a:rPr lang="pt-BR" sz="4000" b="1" dirty="0" err="1">
                <a:latin typeface="Antenna Bold" panose="02000503000000020004" pitchFamily="50" charset="0"/>
              </a:rPr>
              <a:t>Antenna</a:t>
            </a:r>
            <a:r>
              <a:rPr lang="pt-BR" sz="4000" b="1" dirty="0">
                <a:latin typeface="Antenna Bold" panose="02000503000000020004" pitchFamily="50" charset="0"/>
              </a:rPr>
              <a:t> Bold 40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CEDAE923-20FF-276D-79E3-25E881BC4ADB}"/>
              </a:ext>
            </a:extLst>
          </p:cNvPr>
          <p:cNvSpPr/>
          <p:nvPr/>
        </p:nvSpPr>
        <p:spPr>
          <a:xfrm>
            <a:off x="635552" y="3857568"/>
            <a:ext cx="6324544" cy="4770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pt-BR" sz="2500" b="1" dirty="0">
                <a:solidFill>
                  <a:srgbClr val="9E7500"/>
                </a:solidFill>
                <a:latin typeface="Antenna Regular" panose="02000503000000020004" pitchFamily="50" charset="0"/>
              </a:rPr>
              <a:t>Subtítulo </a:t>
            </a:r>
            <a:r>
              <a:rPr lang="pt-BR" sz="2500" b="1" dirty="0" err="1">
                <a:solidFill>
                  <a:srgbClr val="9E7500"/>
                </a:solidFill>
                <a:latin typeface="Antenna Regular" panose="02000503000000020004" pitchFamily="50" charset="0"/>
              </a:rPr>
              <a:t>Antenna</a:t>
            </a:r>
            <a:r>
              <a:rPr lang="pt-BR" sz="2500" b="1" dirty="0">
                <a:solidFill>
                  <a:srgbClr val="9E7500"/>
                </a:solidFill>
                <a:latin typeface="Antenna Regular" panose="02000503000000020004" pitchFamily="50" charset="0"/>
              </a:rPr>
              <a:t> Regular 25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704AB73-BB37-2C87-D202-6A854A32B91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5939" y="5949280"/>
            <a:ext cx="2646687" cy="596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5155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3B28595-2D43-9AF2-2BDF-761B50FBC5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64159" y="0"/>
            <a:ext cx="5827775" cy="68580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DBE41E36-8D3B-8265-3B76-1F9CC47102C9}"/>
              </a:ext>
            </a:extLst>
          </p:cNvPr>
          <p:cNvSpPr/>
          <p:nvPr/>
        </p:nvSpPr>
        <p:spPr>
          <a:xfrm>
            <a:off x="623392" y="2987878"/>
            <a:ext cx="6324544" cy="630942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r>
              <a:rPr lang="pt-BR" sz="3500" b="1" dirty="0">
                <a:latin typeface="Antenna Bold" panose="02000503000000020004" pitchFamily="50" charset="0"/>
              </a:rPr>
              <a:t>Título </a:t>
            </a:r>
            <a:r>
              <a:rPr lang="pt-BR" sz="3500" b="1" dirty="0" err="1">
                <a:latin typeface="Antenna Bold" panose="02000503000000020004" pitchFamily="50" charset="0"/>
              </a:rPr>
              <a:t>Antenna</a:t>
            </a:r>
            <a:r>
              <a:rPr lang="pt-BR" sz="3500" b="1" dirty="0">
                <a:latin typeface="Antenna Bold" panose="02000503000000020004" pitchFamily="50" charset="0"/>
              </a:rPr>
              <a:t> Bold 35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3ED64882-22A0-D7A9-8B4A-F23108FEB50F}"/>
              </a:ext>
            </a:extLst>
          </p:cNvPr>
          <p:cNvSpPr/>
          <p:nvPr/>
        </p:nvSpPr>
        <p:spPr>
          <a:xfrm>
            <a:off x="623392" y="3576283"/>
            <a:ext cx="6324544" cy="4001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pt-BR" sz="2000" b="1" dirty="0">
                <a:solidFill>
                  <a:srgbClr val="9E7500"/>
                </a:solidFill>
                <a:latin typeface="Antenna Regular" panose="02000503000000020004" pitchFamily="50" charset="0"/>
              </a:rPr>
              <a:t>Subtítulo </a:t>
            </a:r>
            <a:r>
              <a:rPr lang="pt-BR" sz="2000" b="1" dirty="0" err="1">
                <a:solidFill>
                  <a:srgbClr val="9E7500"/>
                </a:solidFill>
                <a:latin typeface="Antenna Regular" panose="02000503000000020004" pitchFamily="50" charset="0"/>
              </a:rPr>
              <a:t>Antenna</a:t>
            </a:r>
            <a:r>
              <a:rPr lang="pt-BR" sz="2000" b="1" dirty="0">
                <a:solidFill>
                  <a:srgbClr val="9E7500"/>
                </a:solidFill>
                <a:latin typeface="Antenna Regular" panose="02000503000000020004" pitchFamily="50" charset="0"/>
              </a:rPr>
              <a:t> Regular 20</a:t>
            </a:r>
          </a:p>
        </p:txBody>
      </p:sp>
      <p:pic>
        <p:nvPicPr>
          <p:cNvPr id="12" name="Imagem 11" descr="Interface gráfica do usuário&#10;&#10;Descrição gerada automaticamente">
            <a:extLst>
              <a:ext uri="{FF2B5EF4-FFF2-40B4-BE49-F238E27FC236}">
                <a16:creationId xmlns:a16="http://schemas.microsoft.com/office/drawing/2014/main" id="{20251F13-B540-1897-6188-72CC3517D6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20" y="5999712"/>
            <a:ext cx="2232248" cy="614371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51EDD9E0-9667-754A-734A-C8F8797205B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44" y="618999"/>
            <a:ext cx="2030595" cy="1133260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E26B2DCF-162E-1E5B-2CE4-6B8EB9E459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024" y="5949280"/>
            <a:ext cx="2646687" cy="596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5167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id="{0AC20830-D224-B3E2-AD91-08996748A7A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A6D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54D11D5F-E1F7-ECB1-1E10-7197607FD4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64159" y="0"/>
            <a:ext cx="5827775" cy="6857999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47DEF65A-29ED-677B-33BE-5F6E9CBF4A5A}"/>
              </a:ext>
            </a:extLst>
          </p:cNvPr>
          <p:cNvSpPr/>
          <p:nvPr/>
        </p:nvSpPr>
        <p:spPr>
          <a:xfrm>
            <a:off x="-1" y="-1"/>
            <a:ext cx="12191935" cy="6858000"/>
          </a:xfrm>
          <a:prstGeom prst="rect">
            <a:avLst/>
          </a:prstGeom>
          <a:solidFill>
            <a:srgbClr val="355E8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DBE41E36-8D3B-8265-3B76-1F9CC47102C9}"/>
              </a:ext>
            </a:extLst>
          </p:cNvPr>
          <p:cNvSpPr/>
          <p:nvPr/>
        </p:nvSpPr>
        <p:spPr>
          <a:xfrm>
            <a:off x="623392" y="3064822"/>
            <a:ext cx="6324544" cy="553998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r>
              <a:rPr lang="pt-BR" sz="3000" b="1" dirty="0">
                <a:solidFill>
                  <a:schemeClr val="bg1"/>
                </a:solidFill>
                <a:latin typeface="Antenna Bold" panose="02000503000000020004" pitchFamily="50" charset="0"/>
              </a:rPr>
              <a:t>Título </a:t>
            </a:r>
            <a:r>
              <a:rPr lang="pt-BR" sz="3000" b="1" dirty="0" err="1">
                <a:solidFill>
                  <a:schemeClr val="bg1"/>
                </a:solidFill>
                <a:latin typeface="Antenna Bold" panose="02000503000000020004" pitchFamily="50" charset="0"/>
              </a:rPr>
              <a:t>Antenna</a:t>
            </a:r>
            <a:r>
              <a:rPr lang="pt-BR" sz="3000" b="1" dirty="0">
                <a:solidFill>
                  <a:schemeClr val="bg1"/>
                </a:solidFill>
                <a:latin typeface="Antenna Bold" panose="02000503000000020004" pitchFamily="50" charset="0"/>
              </a:rPr>
              <a:t> Bold 30</a:t>
            </a: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D552D99E-7B21-F7D7-3EF0-A2328E73B059}"/>
              </a:ext>
            </a:extLst>
          </p:cNvPr>
          <p:cNvGrpSpPr/>
          <p:nvPr/>
        </p:nvGrpSpPr>
        <p:grpSpPr>
          <a:xfrm>
            <a:off x="11700163" y="0"/>
            <a:ext cx="500723" cy="3429713"/>
            <a:chOff x="11728706" y="0"/>
            <a:chExt cx="485342" cy="3429713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DE44EDD8-A368-BBF1-C2C0-C004AAEDF327}"/>
                </a:ext>
              </a:extLst>
            </p:cNvPr>
            <p:cNvSpPr/>
            <p:nvPr/>
          </p:nvSpPr>
          <p:spPr>
            <a:xfrm>
              <a:off x="11728707" y="1714857"/>
              <a:ext cx="484081" cy="857785"/>
            </a:xfrm>
            <a:prstGeom prst="rect">
              <a:avLst/>
            </a:prstGeom>
            <a:solidFill>
              <a:srgbClr val="00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1A3B95B2-D0B7-7BB0-0EB5-3527CAD3DBBC}"/>
                </a:ext>
              </a:extLst>
            </p:cNvPr>
            <p:cNvSpPr/>
            <p:nvPr/>
          </p:nvSpPr>
          <p:spPr>
            <a:xfrm>
              <a:off x="11728707" y="2571928"/>
              <a:ext cx="484081" cy="85778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295FF24A-9031-E623-403B-2E92D287BB1B}"/>
                </a:ext>
              </a:extLst>
            </p:cNvPr>
            <p:cNvSpPr/>
            <p:nvPr/>
          </p:nvSpPr>
          <p:spPr>
            <a:xfrm>
              <a:off x="11729967" y="0"/>
              <a:ext cx="484081" cy="857785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1C953A9B-C722-091C-1E7D-F9393D89ED83}"/>
                </a:ext>
              </a:extLst>
            </p:cNvPr>
            <p:cNvSpPr/>
            <p:nvPr/>
          </p:nvSpPr>
          <p:spPr>
            <a:xfrm>
              <a:off x="11728706" y="857428"/>
              <a:ext cx="484081" cy="857785"/>
            </a:xfrm>
            <a:prstGeom prst="rect">
              <a:avLst/>
            </a:prstGeom>
            <a:solidFill>
              <a:srgbClr val="CC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31298796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361A9458-30FE-B4F8-6257-34435C34DACB}"/>
              </a:ext>
            </a:extLst>
          </p:cNvPr>
          <p:cNvSpPr/>
          <p:nvPr/>
        </p:nvSpPr>
        <p:spPr>
          <a:xfrm>
            <a:off x="-35635" y="0"/>
            <a:ext cx="12192000" cy="6858000"/>
          </a:xfrm>
          <a:prstGeom prst="rect">
            <a:avLst/>
          </a:prstGeom>
          <a:solidFill>
            <a:srgbClr val="B268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54D11D5F-E1F7-ECB1-1E10-7197607FD4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64159" y="0"/>
            <a:ext cx="5827775" cy="6857999"/>
          </a:xfrm>
          <a:prstGeom prst="rect">
            <a:avLst/>
          </a:prstGeom>
        </p:spPr>
      </p:pic>
      <p:sp>
        <p:nvSpPr>
          <p:cNvPr id="18" name="Retângulo 17">
            <a:extLst>
              <a:ext uri="{FF2B5EF4-FFF2-40B4-BE49-F238E27FC236}">
                <a16:creationId xmlns:a16="http://schemas.microsoft.com/office/drawing/2014/main" id="{0AC20830-D224-B3E2-AD91-08996748A7A8}"/>
              </a:ext>
            </a:extLst>
          </p:cNvPr>
          <p:cNvSpPr/>
          <p:nvPr/>
        </p:nvSpPr>
        <p:spPr>
          <a:xfrm>
            <a:off x="-35635" y="0"/>
            <a:ext cx="12235220" cy="6858000"/>
          </a:xfrm>
          <a:prstGeom prst="rect">
            <a:avLst/>
          </a:prstGeom>
          <a:solidFill>
            <a:srgbClr val="8B4F13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9C2C67D7-DF43-FAFB-0D64-C693B9267627}"/>
              </a:ext>
            </a:extLst>
          </p:cNvPr>
          <p:cNvGrpSpPr/>
          <p:nvPr/>
        </p:nvGrpSpPr>
        <p:grpSpPr>
          <a:xfrm>
            <a:off x="11700163" y="0"/>
            <a:ext cx="500723" cy="3429713"/>
            <a:chOff x="11728706" y="0"/>
            <a:chExt cx="485342" cy="3429713"/>
          </a:xfrm>
        </p:grpSpPr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010F2712-B1BB-6442-9367-D25CE9CE472E}"/>
                </a:ext>
              </a:extLst>
            </p:cNvPr>
            <p:cNvSpPr/>
            <p:nvPr/>
          </p:nvSpPr>
          <p:spPr>
            <a:xfrm>
              <a:off x="11728707" y="1714857"/>
              <a:ext cx="484081" cy="857785"/>
            </a:xfrm>
            <a:prstGeom prst="rect">
              <a:avLst/>
            </a:prstGeom>
            <a:solidFill>
              <a:srgbClr val="00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2DD50BC4-A010-0044-5DE1-5038438A77E6}"/>
                </a:ext>
              </a:extLst>
            </p:cNvPr>
            <p:cNvSpPr/>
            <p:nvPr/>
          </p:nvSpPr>
          <p:spPr>
            <a:xfrm>
              <a:off x="11728707" y="2571928"/>
              <a:ext cx="484081" cy="85778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F7435A94-A69B-6917-FB3C-29F92A07E07D}"/>
                </a:ext>
              </a:extLst>
            </p:cNvPr>
            <p:cNvSpPr/>
            <p:nvPr/>
          </p:nvSpPr>
          <p:spPr>
            <a:xfrm>
              <a:off x="11729967" y="0"/>
              <a:ext cx="484081" cy="857785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3EA47162-491D-B60A-980B-40B43A374066}"/>
                </a:ext>
              </a:extLst>
            </p:cNvPr>
            <p:cNvSpPr/>
            <p:nvPr/>
          </p:nvSpPr>
          <p:spPr>
            <a:xfrm>
              <a:off x="11728706" y="857428"/>
              <a:ext cx="484081" cy="857785"/>
            </a:xfrm>
            <a:prstGeom prst="rect">
              <a:avLst/>
            </a:prstGeom>
            <a:solidFill>
              <a:srgbClr val="CC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3" name="Retângulo 2">
            <a:extLst>
              <a:ext uri="{FF2B5EF4-FFF2-40B4-BE49-F238E27FC236}">
                <a16:creationId xmlns:a16="http://schemas.microsoft.com/office/drawing/2014/main" id="{F0D7EC93-5DBF-0AFB-1EC3-3B5CE5A8AAA1}"/>
              </a:ext>
            </a:extLst>
          </p:cNvPr>
          <p:cNvSpPr/>
          <p:nvPr/>
        </p:nvSpPr>
        <p:spPr>
          <a:xfrm>
            <a:off x="623392" y="3064822"/>
            <a:ext cx="6324544" cy="553998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r>
              <a:rPr lang="pt-BR" sz="3000" b="1" dirty="0">
                <a:solidFill>
                  <a:schemeClr val="bg1"/>
                </a:solidFill>
                <a:latin typeface="Antenna Bold" panose="02000503000000020004" pitchFamily="50" charset="0"/>
              </a:rPr>
              <a:t>Título </a:t>
            </a:r>
            <a:r>
              <a:rPr lang="pt-BR" sz="3000" b="1" dirty="0" err="1">
                <a:solidFill>
                  <a:schemeClr val="bg1"/>
                </a:solidFill>
                <a:latin typeface="Antenna Bold" panose="02000503000000020004" pitchFamily="50" charset="0"/>
              </a:rPr>
              <a:t>Antenna</a:t>
            </a:r>
            <a:r>
              <a:rPr lang="pt-BR" sz="3000" b="1" dirty="0">
                <a:solidFill>
                  <a:schemeClr val="bg1"/>
                </a:solidFill>
                <a:latin typeface="Antenna Bold" panose="02000503000000020004" pitchFamily="50" charset="0"/>
              </a:rPr>
              <a:t> Bold 30</a:t>
            </a:r>
          </a:p>
        </p:txBody>
      </p:sp>
    </p:spTree>
    <p:extLst>
      <p:ext uri="{BB962C8B-B14F-4D97-AF65-F5344CB8AC3E}">
        <p14:creationId xmlns:p14="http://schemas.microsoft.com/office/powerpoint/2010/main" val="9315858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id="{0AC20830-D224-B3E2-AD91-08996748A7A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E7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54D11D5F-E1F7-ECB1-1E10-7197607FD4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64159" y="0"/>
            <a:ext cx="5827775" cy="6857999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361A9458-30FE-B4F8-6257-34435C34DACB}"/>
              </a:ext>
            </a:extLst>
          </p:cNvPr>
          <p:cNvSpPr/>
          <p:nvPr/>
        </p:nvSpPr>
        <p:spPr>
          <a:xfrm>
            <a:off x="-1300" y="0"/>
            <a:ext cx="12200886" cy="6858000"/>
          </a:xfrm>
          <a:prstGeom prst="rect">
            <a:avLst/>
          </a:prstGeom>
          <a:solidFill>
            <a:srgbClr val="9966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6E588C26-D14E-699F-DCDA-7B503C902E88}"/>
              </a:ext>
            </a:extLst>
          </p:cNvPr>
          <p:cNvGrpSpPr/>
          <p:nvPr/>
        </p:nvGrpSpPr>
        <p:grpSpPr>
          <a:xfrm>
            <a:off x="11700163" y="0"/>
            <a:ext cx="500723" cy="3429713"/>
            <a:chOff x="11728706" y="0"/>
            <a:chExt cx="485342" cy="3429713"/>
          </a:xfrm>
        </p:grpSpPr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E8E09513-E8EA-9900-4169-FFEEE728DB19}"/>
                </a:ext>
              </a:extLst>
            </p:cNvPr>
            <p:cNvSpPr/>
            <p:nvPr/>
          </p:nvSpPr>
          <p:spPr>
            <a:xfrm>
              <a:off x="11728707" y="1714857"/>
              <a:ext cx="484081" cy="857785"/>
            </a:xfrm>
            <a:prstGeom prst="rect">
              <a:avLst/>
            </a:prstGeom>
            <a:solidFill>
              <a:srgbClr val="00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9B3145AD-5E82-478A-3526-44DD65023F56}"/>
                </a:ext>
              </a:extLst>
            </p:cNvPr>
            <p:cNvSpPr/>
            <p:nvPr/>
          </p:nvSpPr>
          <p:spPr>
            <a:xfrm>
              <a:off x="11728707" y="2571928"/>
              <a:ext cx="484081" cy="85778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BD4F244E-BA4E-8F80-351D-4D849381BA04}"/>
                </a:ext>
              </a:extLst>
            </p:cNvPr>
            <p:cNvSpPr/>
            <p:nvPr/>
          </p:nvSpPr>
          <p:spPr>
            <a:xfrm>
              <a:off x="11729967" y="0"/>
              <a:ext cx="484081" cy="857785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09B76B13-99E5-EF95-D53A-A5084DAA8168}"/>
                </a:ext>
              </a:extLst>
            </p:cNvPr>
            <p:cNvSpPr/>
            <p:nvPr/>
          </p:nvSpPr>
          <p:spPr>
            <a:xfrm>
              <a:off x="11728706" y="857428"/>
              <a:ext cx="484081" cy="857785"/>
            </a:xfrm>
            <a:prstGeom prst="rect">
              <a:avLst/>
            </a:prstGeom>
            <a:solidFill>
              <a:srgbClr val="CC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8" name="Retângulo 7">
            <a:extLst>
              <a:ext uri="{FF2B5EF4-FFF2-40B4-BE49-F238E27FC236}">
                <a16:creationId xmlns:a16="http://schemas.microsoft.com/office/drawing/2014/main" id="{5EB3773A-9233-2C01-CE7A-35F3A708F3AC}"/>
              </a:ext>
            </a:extLst>
          </p:cNvPr>
          <p:cNvSpPr/>
          <p:nvPr/>
        </p:nvSpPr>
        <p:spPr>
          <a:xfrm>
            <a:off x="623392" y="3064822"/>
            <a:ext cx="6324544" cy="553998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r>
              <a:rPr lang="pt-BR" sz="3000" b="1" dirty="0">
                <a:solidFill>
                  <a:schemeClr val="bg1"/>
                </a:solidFill>
                <a:latin typeface="Antenna Bold" panose="02000503000000020004" pitchFamily="50" charset="0"/>
              </a:rPr>
              <a:t>Título </a:t>
            </a:r>
            <a:r>
              <a:rPr lang="pt-BR" sz="3000" b="1" dirty="0" err="1">
                <a:solidFill>
                  <a:schemeClr val="bg1"/>
                </a:solidFill>
                <a:latin typeface="Antenna Bold" panose="02000503000000020004" pitchFamily="50" charset="0"/>
              </a:rPr>
              <a:t>Antenna</a:t>
            </a:r>
            <a:r>
              <a:rPr lang="pt-BR" sz="3000" b="1" dirty="0">
                <a:solidFill>
                  <a:schemeClr val="bg1"/>
                </a:solidFill>
                <a:latin typeface="Antenna Bold" panose="02000503000000020004" pitchFamily="50" charset="0"/>
              </a:rPr>
              <a:t> Bold 30</a:t>
            </a:r>
          </a:p>
        </p:txBody>
      </p:sp>
    </p:spTree>
    <p:extLst>
      <p:ext uri="{BB962C8B-B14F-4D97-AF65-F5344CB8AC3E}">
        <p14:creationId xmlns:p14="http://schemas.microsoft.com/office/powerpoint/2010/main" val="22903559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361A9458-30FE-B4F8-6257-34435C34DACB}"/>
              </a:ext>
            </a:extLst>
          </p:cNvPr>
          <p:cNvSpPr/>
          <p:nvPr/>
        </p:nvSpPr>
        <p:spPr>
          <a:xfrm>
            <a:off x="-35636" y="0"/>
            <a:ext cx="12227635" cy="6858000"/>
          </a:xfrm>
          <a:prstGeom prst="rect">
            <a:avLst/>
          </a:prstGeom>
          <a:solidFill>
            <a:srgbClr val="489E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54D11D5F-E1F7-ECB1-1E10-7197607FD4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64159" y="0"/>
            <a:ext cx="5827775" cy="6857999"/>
          </a:xfrm>
          <a:prstGeom prst="rect">
            <a:avLst/>
          </a:prstGeom>
        </p:spPr>
      </p:pic>
      <p:sp>
        <p:nvSpPr>
          <p:cNvPr id="18" name="Retângulo 17">
            <a:extLst>
              <a:ext uri="{FF2B5EF4-FFF2-40B4-BE49-F238E27FC236}">
                <a16:creationId xmlns:a16="http://schemas.microsoft.com/office/drawing/2014/main" id="{0AC20830-D224-B3E2-AD91-08996748A7A8}"/>
              </a:ext>
            </a:extLst>
          </p:cNvPr>
          <p:cNvSpPr/>
          <p:nvPr/>
        </p:nvSpPr>
        <p:spPr>
          <a:xfrm>
            <a:off x="-31039" y="0"/>
            <a:ext cx="12230624" cy="6858000"/>
          </a:xfrm>
          <a:prstGeom prst="rect">
            <a:avLst/>
          </a:prstGeom>
          <a:solidFill>
            <a:srgbClr val="273D1B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6E588C26-D14E-699F-DCDA-7B503C902E88}"/>
              </a:ext>
            </a:extLst>
          </p:cNvPr>
          <p:cNvGrpSpPr/>
          <p:nvPr/>
        </p:nvGrpSpPr>
        <p:grpSpPr>
          <a:xfrm>
            <a:off x="11700163" y="0"/>
            <a:ext cx="500723" cy="3429713"/>
            <a:chOff x="11728706" y="0"/>
            <a:chExt cx="485342" cy="3429713"/>
          </a:xfrm>
        </p:grpSpPr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E8E09513-E8EA-9900-4169-FFEEE728DB19}"/>
                </a:ext>
              </a:extLst>
            </p:cNvPr>
            <p:cNvSpPr/>
            <p:nvPr/>
          </p:nvSpPr>
          <p:spPr>
            <a:xfrm>
              <a:off x="11728707" y="1714857"/>
              <a:ext cx="484081" cy="857785"/>
            </a:xfrm>
            <a:prstGeom prst="rect">
              <a:avLst/>
            </a:prstGeom>
            <a:solidFill>
              <a:srgbClr val="00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9B3145AD-5E82-478A-3526-44DD65023F56}"/>
                </a:ext>
              </a:extLst>
            </p:cNvPr>
            <p:cNvSpPr/>
            <p:nvPr/>
          </p:nvSpPr>
          <p:spPr>
            <a:xfrm>
              <a:off x="11728707" y="2571928"/>
              <a:ext cx="484081" cy="85778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BD4F244E-BA4E-8F80-351D-4D849381BA04}"/>
                </a:ext>
              </a:extLst>
            </p:cNvPr>
            <p:cNvSpPr/>
            <p:nvPr/>
          </p:nvSpPr>
          <p:spPr>
            <a:xfrm>
              <a:off x="11729967" y="0"/>
              <a:ext cx="484081" cy="857785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09B76B13-99E5-EF95-D53A-A5084DAA8168}"/>
                </a:ext>
              </a:extLst>
            </p:cNvPr>
            <p:cNvSpPr/>
            <p:nvPr/>
          </p:nvSpPr>
          <p:spPr>
            <a:xfrm>
              <a:off x="11728706" y="857428"/>
              <a:ext cx="484081" cy="857785"/>
            </a:xfrm>
            <a:prstGeom prst="rect">
              <a:avLst/>
            </a:prstGeom>
            <a:solidFill>
              <a:srgbClr val="CC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8" name="Retângulo 7">
            <a:extLst>
              <a:ext uri="{FF2B5EF4-FFF2-40B4-BE49-F238E27FC236}">
                <a16:creationId xmlns:a16="http://schemas.microsoft.com/office/drawing/2014/main" id="{F189F636-B850-9DAD-98FD-6A18073B1F70}"/>
              </a:ext>
            </a:extLst>
          </p:cNvPr>
          <p:cNvSpPr/>
          <p:nvPr/>
        </p:nvSpPr>
        <p:spPr>
          <a:xfrm>
            <a:off x="623392" y="3064822"/>
            <a:ext cx="6324544" cy="553998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r>
              <a:rPr lang="pt-BR" sz="3000" b="1" dirty="0">
                <a:solidFill>
                  <a:schemeClr val="bg1"/>
                </a:solidFill>
                <a:latin typeface="Antenna Bold" panose="02000503000000020004" pitchFamily="50" charset="0"/>
              </a:rPr>
              <a:t>Título </a:t>
            </a:r>
            <a:r>
              <a:rPr lang="pt-BR" sz="3000" b="1" dirty="0" err="1">
                <a:solidFill>
                  <a:schemeClr val="bg1"/>
                </a:solidFill>
                <a:latin typeface="Antenna Bold" panose="02000503000000020004" pitchFamily="50" charset="0"/>
              </a:rPr>
              <a:t>Antenna</a:t>
            </a:r>
            <a:r>
              <a:rPr lang="pt-BR" sz="3000" b="1" dirty="0">
                <a:solidFill>
                  <a:schemeClr val="bg1"/>
                </a:solidFill>
                <a:latin typeface="Antenna Bold" panose="02000503000000020004" pitchFamily="50" charset="0"/>
              </a:rPr>
              <a:t> Bold 30</a:t>
            </a:r>
          </a:p>
        </p:txBody>
      </p:sp>
    </p:spTree>
    <p:extLst>
      <p:ext uri="{BB962C8B-B14F-4D97-AF65-F5344CB8AC3E}">
        <p14:creationId xmlns:p14="http://schemas.microsoft.com/office/powerpoint/2010/main" val="42229994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674C492F-92E9-CD0F-8B9F-0915687C4EC5}"/>
              </a:ext>
            </a:extLst>
          </p:cNvPr>
          <p:cNvSpPr/>
          <p:nvPr/>
        </p:nvSpPr>
        <p:spPr>
          <a:xfrm>
            <a:off x="695325" y="1097672"/>
            <a:ext cx="7070932" cy="3693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pt-BR" dirty="0">
                <a:solidFill>
                  <a:srgbClr val="9E7500"/>
                </a:solidFill>
                <a:latin typeface="Antenna Regular" panose="02000503000000020004" pitchFamily="50" charset="0"/>
              </a:rPr>
              <a:t>Subtítulo do slide: </a:t>
            </a:r>
            <a:r>
              <a:rPr lang="pt-BR" dirty="0" err="1">
                <a:solidFill>
                  <a:srgbClr val="9E7500"/>
                </a:solidFill>
                <a:latin typeface="Antenna Regular" panose="02000503000000020004" pitchFamily="50" charset="0"/>
              </a:rPr>
              <a:t>Antenna</a:t>
            </a:r>
            <a:r>
              <a:rPr lang="pt-BR" dirty="0">
                <a:solidFill>
                  <a:srgbClr val="9E7500"/>
                </a:solidFill>
                <a:latin typeface="Antenna Regular" panose="02000503000000020004" pitchFamily="50" charset="0"/>
              </a:rPr>
              <a:t> Regular, dourado, corpo 18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86243A80-2DC8-2633-5AD3-9F68DE803A00}"/>
              </a:ext>
            </a:extLst>
          </p:cNvPr>
          <p:cNvSpPr/>
          <p:nvPr/>
        </p:nvSpPr>
        <p:spPr>
          <a:xfrm>
            <a:off x="695325" y="665624"/>
            <a:ext cx="7070932" cy="44627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pt-BR" sz="2300" b="1" dirty="0">
                <a:solidFill>
                  <a:srgbClr val="0F5B99"/>
                </a:solidFill>
                <a:latin typeface="Antenna Bold" panose="02000503000000020004" pitchFamily="50" charset="0"/>
              </a:rPr>
              <a:t>Título do slide: </a:t>
            </a:r>
            <a:r>
              <a:rPr lang="pt-BR" sz="2300" b="1" dirty="0" err="1">
                <a:solidFill>
                  <a:srgbClr val="0F5B99"/>
                </a:solidFill>
                <a:latin typeface="Antenna Bold" panose="02000503000000020004" pitchFamily="50" charset="0"/>
              </a:rPr>
              <a:t>Antenna</a:t>
            </a:r>
            <a:r>
              <a:rPr lang="pt-BR" sz="2300" b="1" dirty="0">
                <a:solidFill>
                  <a:srgbClr val="0F5B99"/>
                </a:solidFill>
                <a:latin typeface="Antenna Bold" panose="02000503000000020004" pitchFamily="50" charset="0"/>
              </a:rPr>
              <a:t> Bold, azul, corpo 23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D9803A26-2254-AE48-242E-8496FAAE407F}"/>
              </a:ext>
            </a:extLst>
          </p:cNvPr>
          <p:cNvSpPr/>
          <p:nvPr/>
        </p:nvSpPr>
        <p:spPr>
          <a:xfrm>
            <a:off x="695325" y="2415355"/>
            <a:ext cx="10787063" cy="254236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/>
              <a:t>Texto parágrafo em </a:t>
            </a:r>
            <a:r>
              <a:rPr lang="pt-BR" dirty="0" err="1"/>
              <a:t>Calibri</a:t>
            </a:r>
            <a:r>
              <a:rPr lang="pt-BR" dirty="0"/>
              <a:t> preto, corpo 18. Corpo mínimo, 16. </a:t>
            </a:r>
            <a:r>
              <a:rPr lang="en-US" dirty="0"/>
              <a:t>Lorem Ipsum is simply dummy text of the printing and typesetting industry. </a:t>
            </a:r>
            <a:r>
              <a:rPr lang="en-US" b="1" dirty="0" err="1"/>
              <a:t>Lorem</a:t>
            </a:r>
            <a:r>
              <a:rPr lang="en-US" b="1" dirty="0"/>
              <a:t> </a:t>
            </a:r>
            <a:r>
              <a:rPr lang="en-US" b="1" dirty="0" err="1"/>
              <a:t>Ipsum</a:t>
            </a:r>
            <a:r>
              <a:rPr lang="en-US" b="1" dirty="0"/>
              <a:t> </a:t>
            </a:r>
            <a:r>
              <a:rPr lang="en-US" dirty="0"/>
              <a:t>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</a:t>
            </a:r>
            <a:r>
              <a:rPr lang="en-US" b="1" dirty="0"/>
              <a:t>It was </a:t>
            </a:r>
            <a:r>
              <a:rPr lang="en-US" b="1" dirty="0" err="1"/>
              <a:t>popularised</a:t>
            </a:r>
            <a:r>
              <a:rPr lang="en-US" b="1" dirty="0"/>
              <a:t> in the 1960s </a:t>
            </a:r>
            <a:r>
              <a:rPr lang="en-US" dirty="0"/>
              <a:t>with the release of </a:t>
            </a:r>
            <a:r>
              <a:rPr lang="en-US" dirty="0" err="1"/>
              <a:t>Letraset</a:t>
            </a:r>
            <a:r>
              <a:rPr lang="en-US" dirty="0"/>
              <a:t> sheets containing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passages, and more recently with desktop publishing software like Aldus PageMaker including versions of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.</a:t>
            </a:r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74BD398-262E-EFFA-C638-88540B5FE8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4352" y="5949280"/>
            <a:ext cx="2646687" cy="596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9228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15">
            <a:extLst>
              <a:ext uri="{FF2B5EF4-FFF2-40B4-BE49-F238E27FC236}">
                <a16:creationId xmlns:a16="http://schemas.microsoft.com/office/drawing/2014/main" id="{A8020383-BD92-61F6-B50D-49F886A1C901}"/>
              </a:ext>
            </a:extLst>
          </p:cNvPr>
          <p:cNvSpPr/>
          <p:nvPr/>
        </p:nvSpPr>
        <p:spPr>
          <a:xfrm>
            <a:off x="0" y="1773238"/>
            <a:ext cx="12192000" cy="50847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86243A80-2DC8-2633-5AD3-9F68DE803A00}"/>
              </a:ext>
            </a:extLst>
          </p:cNvPr>
          <p:cNvSpPr/>
          <p:nvPr/>
        </p:nvSpPr>
        <p:spPr>
          <a:xfrm>
            <a:off x="699398" y="665624"/>
            <a:ext cx="9217024" cy="5539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pt-BR" sz="3000" b="1" dirty="0">
                <a:solidFill>
                  <a:srgbClr val="0F5B99"/>
                </a:solidFill>
                <a:latin typeface="Antenna Bold" panose="02000503000000020004" pitchFamily="50" charset="0"/>
              </a:rPr>
              <a:t>Título do slide: </a:t>
            </a:r>
            <a:r>
              <a:rPr lang="pt-BR" sz="3000" b="1" dirty="0" err="1">
                <a:solidFill>
                  <a:srgbClr val="0F5B99"/>
                </a:solidFill>
                <a:latin typeface="Antenna Bold" panose="02000503000000020004" pitchFamily="50" charset="0"/>
              </a:rPr>
              <a:t>Antenna</a:t>
            </a:r>
            <a:r>
              <a:rPr lang="pt-BR" sz="3000" b="1" dirty="0">
                <a:solidFill>
                  <a:srgbClr val="0F5B99"/>
                </a:solidFill>
                <a:latin typeface="Antenna Bold" panose="02000503000000020004" pitchFamily="50" charset="0"/>
              </a:rPr>
              <a:t> Bold, azul, corpo 30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D9803A26-2254-AE48-242E-8496FAAE407F}"/>
              </a:ext>
            </a:extLst>
          </p:cNvPr>
          <p:cNvSpPr/>
          <p:nvPr/>
        </p:nvSpPr>
        <p:spPr>
          <a:xfrm>
            <a:off x="767407" y="2708920"/>
            <a:ext cx="5142855" cy="212365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pt-BR" sz="2200" dirty="0"/>
              <a:t>Texto parágrafo em </a:t>
            </a:r>
            <a:r>
              <a:rPr lang="pt-BR" sz="2200" dirty="0" err="1"/>
              <a:t>Calibri</a:t>
            </a:r>
            <a:r>
              <a:rPr lang="pt-BR" sz="2200" dirty="0"/>
              <a:t> preto, corpo 22. Corpo mínimo, 18. </a:t>
            </a:r>
            <a:r>
              <a:rPr lang="en-US" sz="2200" dirty="0"/>
              <a:t>Lorem Ipsum is simply dummy text of the printing and typesetting industry. </a:t>
            </a:r>
            <a:r>
              <a:rPr lang="en-US" sz="2200" b="1" dirty="0"/>
              <a:t>Lorem Ipsum </a:t>
            </a:r>
            <a:r>
              <a:rPr lang="en-US" sz="2200" dirty="0"/>
              <a:t>has been the industry's standard dummy text ever since the 1500s. </a:t>
            </a:r>
            <a:endParaRPr lang="pt-BR" sz="2200"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9122BCA7-94EB-30E8-BDF3-6365D1A1A6C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85" t="-3796" r="8658" b="31896"/>
          <a:stretch/>
        </p:blipFill>
        <p:spPr>
          <a:xfrm>
            <a:off x="11290373" y="5966083"/>
            <a:ext cx="575134" cy="55302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118F2530-04D2-975A-3E6F-FD90079B53B1}"/>
              </a:ext>
            </a:extLst>
          </p:cNvPr>
          <p:cNvSpPr txBox="1"/>
          <p:nvPr/>
        </p:nvSpPr>
        <p:spPr>
          <a:xfrm>
            <a:off x="6271522" y="2708920"/>
            <a:ext cx="5210866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/>
              <a:t>When an unknown printer took a galley of type and scrambled it to make a type specimen book. </a:t>
            </a:r>
            <a:r>
              <a:rPr lang="en-US" sz="2200" b="1" dirty="0"/>
              <a:t>It has survived not only five centuries</a:t>
            </a:r>
            <a:r>
              <a:rPr lang="en-US" sz="2200" dirty="0"/>
              <a:t>, but also the leap into electronic typesetting, remaining essentially unchanged. </a:t>
            </a:r>
            <a:endParaRPr lang="pt-BR" sz="2200" dirty="0"/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EA19E40F-61CD-D7EA-00C3-72778F8B5AF0}"/>
              </a:ext>
            </a:extLst>
          </p:cNvPr>
          <p:cNvGrpSpPr/>
          <p:nvPr/>
        </p:nvGrpSpPr>
        <p:grpSpPr>
          <a:xfrm rot="16200000">
            <a:off x="5983898" y="1018527"/>
            <a:ext cx="224205" cy="1535694"/>
            <a:chOff x="11728706" y="0"/>
            <a:chExt cx="485342" cy="3429713"/>
          </a:xfrm>
        </p:grpSpPr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CC70E509-B818-4999-F2BE-DE5C874E1CA3}"/>
                </a:ext>
              </a:extLst>
            </p:cNvPr>
            <p:cNvSpPr/>
            <p:nvPr/>
          </p:nvSpPr>
          <p:spPr>
            <a:xfrm>
              <a:off x="11728707" y="1714857"/>
              <a:ext cx="484081" cy="857785"/>
            </a:xfrm>
            <a:prstGeom prst="rect">
              <a:avLst/>
            </a:prstGeom>
            <a:solidFill>
              <a:srgbClr val="00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7947DC98-80CD-3A63-0D1B-E657F4DECAC1}"/>
                </a:ext>
              </a:extLst>
            </p:cNvPr>
            <p:cNvSpPr/>
            <p:nvPr/>
          </p:nvSpPr>
          <p:spPr>
            <a:xfrm>
              <a:off x="11728707" y="2571928"/>
              <a:ext cx="484081" cy="85778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BB9CAA54-394E-F4D9-F2EF-C261E97ACBA0}"/>
                </a:ext>
              </a:extLst>
            </p:cNvPr>
            <p:cNvSpPr/>
            <p:nvPr/>
          </p:nvSpPr>
          <p:spPr>
            <a:xfrm>
              <a:off x="11729967" y="0"/>
              <a:ext cx="484081" cy="857785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129B4C85-51D5-61BB-2364-CA0460220297}"/>
                </a:ext>
              </a:extLst>
            </p:cNvPr>
            <p:cNvSpPr/>
            <p:nvPr/>
          </p:nvSpPr>
          <p:spPr>
            <a:xfrm>
              <a:off x="11728706" y="857428"/>
              <a:ext cx="484081" cy="857785"/>
            </a:xfrm>
            <a:prstGeom prst="rect">
              <a:avLst/>
            </a:prstGeom>
            <a:solidFill>
              <a:srgbClr val="CC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9294845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6E1F5321-3068-5FCC-CA7F-A7E323A055CC}"/>
              </a:ext>
            </a:extLst>
          </p:cNvPr>
          <p:cNvSpPr/>
          <p:nvPr/>
        </p:nvSpPr>
        <p:spPr>
          <a:xfrm>
            <a:off x="0" y="1773238"/>
            <a:ext cx="12192000" cy="5084761"/>
          </a:xfrm>
          <a:prstGeom prst="rect">
            <a:avLst/>
          </a:prstGeom>
          <a:solidFill>
            <a:srgbClr val="3E8492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ADE945B1-2F8F-BA05-79B8-FB918392DC8C}"/>
              </a:ext>
            </a:extLst>
          </p:cNvPr>
          <p:cNvSpPr/>
          <p:nvPr/>
        </p:nvSpPr>
        <p:spPr>
          <a:xfrm>
            <a:off x="699398" y="665624"/>
            <a:ext cx="9217024" cy="5539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pt-BR" sz="3000" b="1" dirty="0">
                <a:solidFill>
                  <a:schemeClr val="accent5">
                    <a:lumMod val="50000"/>
                  </a:schemeClr>
                </a:solidFill>
                <a:latin typeface="Antenna Bold" panose="02000503000000020004" pitchFamily="50" charset="0"/>
              </a:rPr>
              <a:t>Título do slide: </a:t>
            </a:r>
            <a:r>
              <a:rPr lang="pt-BR" sz="3000" b="1" dirty="0" err="1">
                <a:solidFill>
                  <a:schemeClr val="accent5">
                    <a:lumMod val="50000"/>
                  </a:schemeClr>
                </a:solidFill>
                <a:latin typeface="Antenna Bold" panose="02000503000000020004" pitchFamily="50" charset="0"/>
              </a:rPr>
              <a:t>Antenna</a:t>
            </a:r>
            <a:r>
              <a:rPr lang="pt-BR" sz="3000" b="1" dirty="0">
                <a:solidFill>
                  <a:schemeClr val="accent5">
                    <a:lumMod val="50000"/>
                  </a:schemeClr>
                </a:solidFill>
                <a:latin typeface="Antenna Bold" panose="02000503000000020004" pitchFamily="50" charset="0"/>
              </a:rPr>
              <a:t> Bold, azul, corpo 30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A7B96E46-8B4A-9E77-1991-49C0FECFC82E}"/>
              </a:ext>
            </a:extLst>
          </p:cNvPr>
          <p:cNvSpPr/>
          <p:nvPr/>
        </p:nvSpPr>
        <p:spPr>
          <a:xfrm>
            <a:off x="699399" y="2780928"/>
            <a:ext cx="5210864" cy="212365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pt-BR" sz="2200" dirty="0">
                <a:solidFill>
                  <a:schemeClr val="bg1"/>
                </a:solidFill>
              </a:rPr>
              <a:t>Texto parágrafo em </a:t>
            </a:r>
            <a:r>
              <a:rPr lang="pt-BR" sz="2200" dirty="0" err="1">
                <a:solidFill>
                  <a:schemeClr val="bg1"/>
                </a:solidFill>
              </a:rPr>
              <a:t>Calibri</a:t>
            </a:r>
            <a:r>
              <a:rPr lang="pt-BR" sz="2200" dirty="0">
                <a:solidFill>
                  <a:schemeClr val="bg1"/>
                </a:solidFill>
              </a:rPr>
              <a:t> preto, corpo 22. Corpo mínimo, 18. </a:t>
            </a:r>
            <a:r>
              <a:rPr lang="en-US" sz="2200" dirty="0">
                <a:solidFill>
                  <a:schemeClr val="bg1"/>
                </a:solidFill>
              </a:rPr>
              <a:t>Lorem Ipsum is simply dummy text of the printing and typesetting industry. </a:t>
            </a:r>
            <a:r>
              <a:rPr lang="en-US" sz="2200" b="1" dirty="0">
                <a:solidFill>
                  <a:schemeClr val="bg1"/>
                </a:solidFill>
              </a:rPr>
              <a:t>Lorem Ipsum </a:t>
            </a:r>
            <a:r>
              <a:rPr lang="en-US" sz="2200" dirty="0">
                <a:solidFill>
                  <a:schemeClr val="bg1"/>
                </a:solidFill>
              </a:rPr>
              <a:t>has been the industry's standard dummy text ever since the 1500s. </a:t>
            </a:r>
            <a:endParaRPr lang="pt-BR" sz="2200" dirty="0">
              <a:solidFill>
                <a:schemeClr val="bg1"/>
              </a:solidFill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9B0B8B82-6D79-3D71-837D-A8A1E7B71FBA}"/>
              </a:ext>
            </a:extLst>
          </p:cNvPr>
          <p:cNvSpPr txBox="1"/>
          <p:nvPr/>
        </p:nvSpPr>
        <p:spPr>
          <a:xfrm>
            <a:off x="6271522" y="2771437"/>
            <a:ext cx="5210866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chemeClr val="bg1"/>
                </a:solidFill>
              </a:rPr>
              <a:t>When an unknown printer took a galley of type and scrambled it to make a type specimen book. </a:t>
            </a:r>
            <a:r>
              <a:rPr lang="en-US" sz="2200" b="1" dirty="0">
                <a:solidFill>
                  <a:schemeClr val="bg1"/>
                </a:solidFill>
              </a:rPr>
              <a:t>It has survived not only five centuries</a:t>
            </a:r>
            <a:r>
              <a:rPr lang="en-US" sz="2200" dirty="0">
                <a:solidFill>
                  <a:schemeClr val="bg1"/>
                </a:solidFill>
              </a:rPr>
              <a:t>, but also the leap into electronic typesetting, remaining essentially unchanged. </a:t>
            </a:r>
            <a:endParaRPr lang="pt-BR" sz="2200" dirty="0">
              <a:solidFill>
                <a:schemeClr val="bg1"/>
              </a:solidFill>
            </a:endParaRP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DFE88E10-DEA4-795B-911C-D8324ED726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9488" y="5949279"/>
            <a:ext cx="2646687" cy="596733"/>
          </a:xfrm>
          <a:prstGeom prst="rect">
            <a:avLst/>
          </a:prstGeom>
        </p:spPr>
      </p:pic>
      <p:grpSp>
        <p:nvGrpSpPr>
          <p:cNvPr id="17" name="Agrupar 16">
            <a:extLst>
              <a:ext uri="{FF2B5EF4-FFF2-40B4-BE49-F238E27FC236}">
                <a16:creationId xmlns:a16="http://schemas.microsoft.com/office/drawing/2014/main" id="{8983C614-5A6D-8CE6-7F20-96EA7C902662}"/>
              </a:ext>
            </a:extLst>
          </p:cNvPr>
          <p:cNvGrpSpPr/>
          <p:nvPr/>
        </p:nvGrpSpPr>
        <p:grpSpPr>
          <a:xfrm rot="16200000">
            <a:off x="5983898" y="1005390"/>
            <a:ext cx="224205" cy="1535694"/>
            <a:chOff x="11728706" y="0"/>
            <a:chExt cx="485342" cy="3429713"/>
          </a:xfrm>
        </p:grpSpPr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33CE0F8E-432E-AB2A-8FD8-56BE4CDE5D54}"/>
                </a:ext>
              </a:extLst>
            </p:cNvPr>
            <p:cNvSpPr/>
            <p:nvPr/>
          </p:nvSpPr>
          <p:spPr>
            <a:xfrm>
              <a:off x="11728707" y="1714857"/>
              <a:ext cx="484081" cy="857785"/>
            </a:xfrm>
            <a:prstGeom prst="rect">
              <a:avLst/>
            </a:prstGeom>
            <a:solidFill>
              <a:srgbClr val="00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Retângulo 18">
              <a:extLst>
                <a:ext uri="{FF2B5EF4-FFF2-40B4-BE49-F238E27FC236}">
                  <a16:creationId xmlns:a16="http://schemas.microsoft.com/office/drawing/2014/main" id="{2AE86F63-AC6A-73BA-8AEE-65CCF0645B7C}"/>
                </a:ext>
              </a:extLst>
            </p:cNvPr>
            <p:cNvSpPr/>
            <p:nvPr/>
          </p:nvSpPr>
          <p:spPr>
            <a:xfrm>
              <a:off x="11728707" y="2571928"/>
              <a:ext cx="484081" cy="85778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id="{D178F29C-FF6E-1D32-96A2-30294FFD9D74}"/>
                </a:ext>
              </a:extLst>
            </p:cNvPr>
            <p:cNvSpPr/>
            <p:nvPr/>
          </p:nvSpPr>
          <p:spPr>
            <a:xfrm>
              <a:off x="11729967" y="0"/>
              <a:ext cx="484081" cy="857785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7B36DC58-0004-374B-B366-8C37BFE76A0C}"/>
                </a:ext>
              </a:extLst>
            </p:cNvPr>
            <p:cNvSpPr/>
            <p:nvPr/>
          </p:nvSpPr>
          <p:spPr>
            <a:xfrm>
              <a:off x="11728706" y="857428"/>
              <a:ext cx="484081" cy="857785"/>
            </a:xfrm>
            <a:prstGeom prst="rect">
              <a:avLst/>
            </a:prstGeom>
            <a:solidFill>
              <a:srgbClr val="CC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41159369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:\Users\lasilva .PLANEJAMENTO\Desktop\lasilva\Trabalho\Imagens Planejamento\imagem-referencia06.jpeg">
            <a:extLst>
              <a:ext uri="{FF2B5EF4-FFF2-40B4-BE49-F238E27FC236}">
                <a16:creationId xmlns:a16="http://schemas.microsoft.com/office/drawing/2014/main" id="{BE738946-7EB1-2ADD-2A7D-FE7D810759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duotone>
              <a:srgbClr val="EEECE1">
                <a:shade val="45000"/>
                <a:satMod val="135000"/>
              </a:srgbClr>
              <a:prstClr val="white"/>
            </a:duotone>
          </a:blip>
          <a:srcRect l="17155" r="-105" b="764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0190A4F9-EB8A-B259-AE5F-A4A681E581D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  <a:alpha val="69804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12FC83A9-A6FF-43A3-6EA6-91F6094BE623}"/>
              </a:ext>
            </a:extLst>
          </p:cNvPr>
          <p:cNvSpPr/>
          <p:nvPr/>
        </p:nvSpPr>
        <p:spPr>
          <a:xfrm>
            <a:off x="0" y="2133600"/>
            <a:ext cx="12192000" cy="3049142"/>
          </a:xfrm>
          <a:prstGeom prst="rect">
            <a:avLst/>
          </a:prstGeom>
          <a:solidFill>
            <a:schemeClr val="accent1">
              <a:lumMod val="75000"/>
              <a:alpha val="69804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CEFAA71E-15FD-129F-B353-177135414BAF}"/>
              </a:ext>
            </a:extLst>
          </p:cNvPr>
          <p:cNvSpPr/>
          <p:nvPr/>
        </p:nvSpPr>
        <p:spPr>
          <a:xfrm>
            <a:off x="695325" y="1097672"/>
            <a:ext cx="7070932" cy="3693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pt-BR" dirty="0">
                <a:solidFill>
                  <a:srgbClr val="9E7500"/>
                </a:solidFill>
                <a:latin typeface="Antenna Regular" panose="02000503000000020004" pitchFamily="50" charset="0"/>
              </a:rPr>
              <a:t>Subtítulo do slide: </a:t>
            </a:r>
            <a:r>
              <a:rPr lang="pt-BR" dirty="0" err="1">
                <a:solidFill>
                  <a:srgbClr val="9E7500"/>
                </a:solidFill>
                <a:latin typeface="Antenna Regular" panose="02000503000000020004" pitchFamily="50" charset="0"/>
              </a:rPr>
              <a:t>Antenna</a:t>
            </a:r>
            <a:r>
              <a:rPr lang="pt-BR" dirty="0">
                <a:solidFill>
                  <a:srgbClr val="9E7500"/>
                </a:solidFill>
                <a:latin typeface="Antenna Regular" panose="02000503000000020004" pitchFamily="50" charset="0"/>
              </a:rPr>
              <a:t> Regular, dourado, corpo 18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D6F2A41-40C5-4841-96C2-2BCC238E8C04}"/>
              </a:ext>
            </a:extLst>
          </p:cNvPr>
          <p:cNvSpPr/>
          <p:nvPr/>
        </p:nvSpPr>
        <p:spPr>
          <a:xfrm>
            <a:off x="695325" y="665624"/>
            <a:ext cx="7070932" cy="44627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pt-BR" sz="2300" b="1" dirty="0">
                <a:latin typeface="Antenna Bold" panose="02000503000000020004" pitchFamily="50" charset="0"/>
              </a:rPr>
              <a:t>Título do slide: </a:t>
            </a:r>
            <a:r>
              <a:rPr lang="pt-BR" sz="2300" b="1" dirty="0" err="1">
                <a:latin typeface="Antenna Bold" panose="02000503000000020004" pitchFamily="50" charset="0"/>
              </a:rPr>
              <a:t>Antenna</a:t>
            </a:r>
            <a:r>
              <a:rPr lang="pt-BR" sz="2300" b="1" dirty="0">
                <a:latin typeface="Antenna Bold" panose="02000503000000020004" pitchFamily="50" charset="0"/>
              </a:rPr>
              <a:t> Bold, azul, corpo 23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A01E234C-2149-FB8D-227D-BB9A09BB4801}"/>
              </a:ext>
            </a:extLst>
          </p:cNvPr>
          <p:cNvSpPr/>
          <p:nvPr/>
        </p:nvSpPr>
        <p:spPr>
          <a:xfrm>
            <a:off x="699399" y="2775782"/>
            <a:ext cx="5210864" cy="178510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pt-BR" sz="2200" dirty="0">
                <a:solidFill>
                  <a:schemeClr val="bg1"/>
                </a:solidFill>
              </a:rPr>
              <a:t>Texto parágrafo em </a:t>
            </a:r>
            <a:r>
              <a:rPr lang="pt-BR" sz="2200" dirty="0" err="1">
                <a:solidFill>
                  <a:schemeClr val="bg1"/>
                </a:solidFill>
              </a:rPr>
              <a:t>Calibri</a:t>
            </a:r>
            <a:r>
              <a:rPr lang="pt-BR" sz="2200" dirty="0">
                <a:solidFill>
                  <a:schemeClr val="bg1"/>
                </a:solidFill>
              </a:rPr>
              <a:t> preto, corpo 22. Corpo mínimo, 18. </a:t>
            </a:r>
            <a:r>
              <a:rPr lang="en-US" sz="2200" dirty="0">
                <a:solidFill>
                  <a:schemeClr val="bg1"/>
                </a:solidFill>
              </a:rPr>
              <a:t>Lorem Ipsum is simply dummy text of the printing and typesetting industry. </a:t>
            </a:r>
            <a:r>
              <a:rPr lang="en-US" sz="2200" b="1" dirty="0">
                <a:solidFill>
                  <a:schemeClr val="bg1"/>
                </a:solidFill>
              </a:rPr>
              <a:t>Lorem Ipsum </a:t>
            </a:r>
            <a:r>
              <a:rPr lang="en-US" sz="2200" dirty="0">
                <a:solidFill>
                  <a:schemeClr val="bg1"/>
                </a:solidFill>
              </a:rPr>
              <a:t>has been the industry's standard dummy.</a:t>
            </a:r>
            <a:endParaRPr lang="pt-BR" sz="2200" dirty="0">
              <a:solidFill>
                <a:schemeClr val="bg1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2F28AC3-F1C3-679A-9C4C-F5D10BAB2877}"/>
              </a:ext>
            </a:extLst>
          </p:cNvPr>
          <p:cNvSpPr txBox="1"/>
          <p:nvPr/>
        </p:nvSpPr>
        <p:spPr>
          <a:xfrm>
            <a:off x="6281739" y="2775782"/>
            <a:ext cx="5210866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chemeClr val="bg1"/>
                </a:solidFill>
              </a:rPr>
              <a:t>When an unknown printer took a galley of type and scrambled it to make a type specimen book. </a:t>
            </a:r>
            <a:r>
              <a:rPr lang="en-US" sz="2200" b="1" dirty="0">
                <a:solidFill>
                  <a:schemeClr val="bg1"/>
                </a:solidFill>
              </a:rPr>
              <a:t>It has survived not only five centuries</a:t>
            </a:r>
            <a:r>
              <a:rPr lang="en-US" sz="2200" dirty="0">
                <a:solidFill>
                  <a:schemeClr val="bg1"/>
                </a:solidFill>
              </a:rPr>
              <a:t>, but also the leap into electronic typesetting.</a:t>
            </a:r>
            <a:endParaRPr lang="pt-BR" sz="2200" dirty="0">
              <a:solidFill>
                <a:schemeClr val="bg1"/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298A321B-C81A-A0E5-771F-674B8593BED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85" t="-3796" r="8658" b="31896"/>
          <a:stretch/>
        </p:blipFill>
        <p:spPr>
          <a:xfrm>
            <a:off x="11290373" y="5966083"/>
            <a:ext cx="575134" cy="553025"/>
          </a:xfrm>
          <a:prstGeom prst="rect">
            <a:avLst/>
          </a:prstGeom>
        </p:spPr>
      </p:pic>
      <p:grpSp>
        <p:nvGrpSpPr>
          <p:cNvPr id="7" name="Agrupar 6">
            <a:extLst>
              <a:ext uri="{FF2B5EF4-FFF2-40B4-BE49-F238E27FC236}">
                <a16:creationId xmlns:a16="http://schemas.microsoft.com/office/drawing/2014/main" id="{952830DF-2120-17C9-7DDC-0822DBA5EFF7}"/>
              </a:ext>
            </a:extLst>
          </p:cNvPr>
          <p:cNvGrpSpPr/>
          <p:nvPr/>
        </p:nvGrpSpPr>
        <p:grpSpPr>
          <a:xfrm rot="16200000">
            <a:off x="5983899" y="1364780"/>
            <a:ext cx="224205" cy="1535694"/>
            <a:chOff x="11728706" y="0"/>
            <a:chExt cx="485342" cy="3429713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D0122F48-E26C-90AC-C970-E894F839F85D}"/>
                </a:ext>
              </a:extLst>
            </p:cNvPr>
            <p:cNvSpPr/>
            <p:nvPr/>
          </p:nvSpPr>
          <p:spPr>
            <a:xfrm>
              <a:off x="11728707" y="1714857"/>
              <a:ext cx="484081" cy="857785"/>
            </a:xfrm>
            <a:prstGeom prst="rect">
              <a:avLst/>
            </a:prstGeom>
            <a:solidFill>
              <a:srgbClr val="00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2382E178-6530-1F7A-8508-C87C8190848A}"/>
                </a:ext>
              </a:extLst>
            </p:cNvPr>
            <p:cNvSpPr/>
            <p:nvPr/>
          </p:nvSpPr>
          <p:spPr>
            <a:xfrm>
              <a:off x="11728707" y="2571928"/>
              <a:ext cx="484081" cy="85778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Retângulo 16">
              <a:extLst>
                <a:ext uri="{FF2B5EF4-FFF2-40B4-BE49-F238E27FC236}">
                  <a16:creationId xmlns:a16="http://schemas.microsoft.com/office/drawing/2014/main" id="{52BEE8FC-7311-B92A-5EFA-3E55F65EFBAA}"/>
                </a:ext>
              </a:extLst>
            </p:cNvPr>
            <p:cNvSpPr/>
            <p:nvPr/>
          </p:nvSpPr>
          <p:spPr>
            <a:xfrm>
              <a:off x="11729967" y="0"/>
              <a:ext cx="484081" cy="857785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07116E97-4B0A-66E4-362A-B39AE8FE8FF5}"/>
                </a:ext>
              </a:extLst>
            </p:cNvPr>
            <p:cNvSpPr/>
            <p:nvPr/>
          </p:nvSpPr>
          <p:spPr>
            <a:xfrm>
              <a:off x="11728706" y="857428"/>
              <a:ext cx="484081" cy="857785"/>
            </a:xfrm>
            <a:prstGeom prst="rect">
              <a:avLst/>
            </a:prstGeom>
            <a:solidFill>
              <a:srgbClr val="CC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3982772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>
            <a:extLst>
              <a:ext uri="{FF2B5EF4-FFF2-40B4-BE49-F238E27FC236}">
                <a16:creationId xmlns:a16="http://schemas.microsoft.com/office/drawing/2014/main" id="{9575A307-4D15-08AC-E970-519F8AD13080}"/>
              </a:ext>
            </a:extLst>
          </p:cNvPr>
          <p:cNvSpPr/>
          <p:nvPr/>
        </p:nvSpPr>
        <p:spPr>
          <a:xfrm>
            <a:off x="0" y="-16879"/>
            <a:ext cx="12192000" cy="1555167"/>
          </a:xfrm>
          <a:prstGeom prst="rect">
            <a:avLst/>
          </a:prstGeom>
          <a:solidFill>
            <a:srgbClr val="1928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914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CB3250C-02D5-F64C-BB1D-6B6B04EA681E}"/>
              </a:ext>
            </a:extLst>
          </p:cNvPr>
          <p:cNvSpPr/>
          <p:nvPr/>
        </p:nvSpPr>
        <p:spPr>
          <a:xfrm rot="16200000">
            <a:off x="5099885" y="3466753"/>
            <a:ext cx="323528" cy="72432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600807" y="2132856"/>
            <a:ext cx="4896544" cy="430887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r>
              <a:rPr lang="pt-BR" sz="2200" dirty="0">
                <a:solidFill>
                  <a:schemeClr val="accent1">
                    <a:lumMod val="75000"/>
                  </a:schemeClr>
                </a:solidFill>
                <a:latin typeface="Antenna Bold" panose="02000503000000020004" pitchFamily="50" charset="0"/>
              </a:rPr>
              <a:t>Paleta de cores</a:t>
            </a:r>
          </a:p>
        </p:txBody>
      </p:sp>
      <p:sp>
        <p:nvSpPr>
          <p:cNvPr id="9" name="Retângulo 8"/>
          <p:cNvSpPr/>
          <p:nvPr/>
        </p:nvSpPr>
        <p:spPr>
          <a:xfrm>
            <a:off x="590886" y="1776953"/>
            <a:ext cx="48965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solidFill>
                  <a:schemeClr val="bg1">
                    <a:lumMod val="65000"/>
                  </a:schemeClr>
                </a:solidFill>
                <a:latin typeface="Antenna Regular" panose="02000503000000020004" pitchFamily="50" charset="0"/>
              </a:rPr>
              <a:t>Modelo de apresentação da </a:t>
            </a:r>
            <a:r>
              <a:rPr lang="pt-BR" dirty="0" err="1">
                <a:solidFill>
                  <a:schemeClr val="bg1">
                    <a:lumMod val="65000"/>
                  </a:schemeClr>
                </a:solidFill>
                <a:latin typeface="Antenna Regular" panose="02000503000000020004" pitchFamily="50" charset="0"/>
              </a:rPr>
              <a:t>Redeplan</a:t>
            </a:r>
            <a:endParaRPr lang="pt-BR" dirty="0">
              <a:solidFill>
                <a:schemeClr val="bg1">
                  <a:lumMod val="65000"/>
                </a:schemeClr>
              </a:solidFill>
              <a:latin typeface="Antenna Regular" panose="02000503000000020004" pitchFamily="50" charset="0"/>
            </a:endParaRPr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93E53D56-73CC-442E-9EA0-EA4855811A93}"/>
              </a:ext>
            </a:extLst>
          </p:cNvPr>
          <p:cNvSpPr/>
          <p:nvPr/>
        </p:nvSpPr>
        <p:spPr>
          <a:xfrm rot="16200000">
            <a:off x="5154842" y="3055960"/>
            <a:ext cx="323528" cy="614408"/>
          </a:xfrm>
          <a:prstGeom prst="rect">
            <a:avLst/>
          </a:prstGeom>
          <a:solidFill>
            <a:srgbClr val="85C2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14A704B0-1F06-4A9B-B648-A21A26B998A1}"/>
              </a:ext>
            </a:extLst>
          </p:cNvPr>
          <p:cNvSpPr/>
          <p:nvPr/>
        </p:nvSpPr>
        <p:spPr>
          <a:xfrm rot="16200000">
            <a:off x="3905974" y="3016817"/>
            <a:ext cx="323528" cy="692698"/>
          </a:xfrm>
          <a:prstGeom prst="rect">
            <a:avLst/>
          </a:prstGeom>
          <a:solidFill>
            <a:srgbClr val="1A7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047DD0AD-AE0B-4C58-A4CE-3B30F3721670}"/>
              </a:ext>
            </a:extLst>
          </p:cNvPr>
          <p:cNvSpPr/>
          <p:nvPr/>
        </p:nvSpPr>
        <p:spPr>
          <a:xfrm rot="16200000">
            <a:off x="3230819" y="3035761"/>
            <a:ext cx="323528" cy="654794"/>
          </a:xfrm>
          <a:prstGeom prst="rect">
            <a:avLst/>
          </a:prstGeom>
          <a:solidFill>
            <a:srgbClr val="0F5B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D5A4A5E2-3D95-47F9-A1AC-92C296A7C6FF}"/>
              </a:ext>
            </a:extLst>
          </p:cNvPr>
          <p:cNvSpPr/>
          <p:nvPr/>
        </p:nvSpPr>
        <p:spPr>
          <a:xfrm rot="16200000">
            <a:off x="4543458" y="3055945"/>
            <a:ext cx="323528" cy="614409"/>
          </a:xfrm>
          <a:prstGeom prst="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8DAB4E8C-112E-4317-AEF0-C2428AE626B5}"/>
              </a:ext>
            </a:extLst>
          </p:cNvPr>
          <p:cNvSpPr/>
          <p:nvPr/>
        </p:nvSpPr>
        <p:spPr>
          <a:xfrm>
            <a:off x="2304446" y="2832054"/>
            <a:ext cx="2730036" cy="369332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r>
              <a:rPr lang="pt-BR" dirty="0"/>
              <a:t>Paleta de cores</a:t>
            </a:r>
          </a:p>
        </p:txBody>
      </p:sp>
      <p:grpSp>
        <p:nvGrpSpPr>
          <p:cNvPr id="30" name="Agrupar 29">
            <a:extLst>
              <a:ext uri="{FF2B5EF4-FFF2-40B4-BE49-F238E27FC236}">
                <a16:creationId xmlns:a16="http://schemas.microsoft.com/office/drawing/2014/main" id="{038F97E8-CA9C-4ACC-828B-415143540652}"/>
              </a:ext>
            </a:extLst>
          </p:cNvPr>
          <p:cNvGrpSpPr/>
          <p:nvPr/>
        </p:nvGrpSpPr>
        <p:grpSpPr>
          <a:xfrm rot="16200000">
            <a:off x="7809051" y="1726707"/>
            <a:ext cx="313033" cy="3262396"/>
            <a:chOff x="-1880662" y="129162"/>
            <a:chExt cx="313033" cy="3262396"/>
          </a:xfrm>
        </p:grpSpPr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E94FE674-1473-44B0-B22E-93F20348FAFA}"/>
                </a:ext>
              </a:extLst>
            </p:cNvPr>
            <p:cNvSpPr/>
            <p:nvPr/>
          </p:nvSpPr>
          <p:spPr>
            <a:xfrm>
              <a:off x="-1880649" y="2735357"/>
              <a:ext cx="313018" cy="656201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32" name="Retângulo 31">
              <a:extLst>
                <a:ext uri="{FF2B5EF4-FFF2-40B4-BE49-F238E27FC236}">
                  <a16:creationId xmlns:a16="http://schemas.microsoft.com/office/drawing/2014/main" id="{D3318FEC-C563-49FF-9F68-DF56670F7C49}"/>
                </a:ext>
              </a:extLst>
            </p:cNvPr>
            <p:cNvSpPr/>
            <p:nvPr/>
          </p:nvSpPr>
          <p:spPr>
            <a:xfrm>
              <a:off x="-1880649" y="129162"/>
              <a:ext cx="313019" cy="692696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3" name="Retângulo 32">
              <a:extLst>
                <a:ext uri="{FF2B5EF4-FFF2-40B4-BE49-F238E27FC236}">
                  <a16:creationId xmlns:a16="http://schemas.microsoft.com/office/drawing/2014/main" id="{12474629-32D4-447F-829F-6DA46D3B5AE8}"/>
                </a:ext>
              </a:extLst>
            </p:cNvPr>
            <p:cNvSpPr/>
            <p:nvPr/>
          </p:nvSpPr>
          <p:spPr>
            <a:xfrm>
              <a:off x="-1880649" y="782355"/>
              <a:ext cx="313018" cy="61556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Retângulo 33">
              <a:extLst>
                <a:ext uri="{FF2B5EF4-FFF2-40B4-BE49-F238E27FC236}">
                  <a16:creationId xmlns:a16="http://schemas.microsoft.com/office/drawing/2014/main" id="{B851917F-AECA-44F1-9BB9-31A6CAFA0593}"/>
                </a:ext>
              </a:extLst>
            </p:cNvPr>
            <p:cNvSpPr/>
            <p:nvPr/>
          </p:nvSpPr>
          <p:spPr>
            <a:xfrm>
              <a:off x="-1880662" y="1397923"/>
              <a:ext cx="313031" cy="680576"/>
            </a:xfrm>
            <a:prstGeom prst="rect">
              <a:avLst/>
            </a:prstGeom>
            <a:solidFill>
              <a:srgbClr val="00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5" name="Retângulo 34">
              <a:extLst>
                <a:ext uri="{FF2B5EF4-FFF2-40B4-BE49-F238E27FC236}">
                  <a16:creationId xmlns:a16="http://schemas.microsoft.com/office/drawing/2014/main" id="{8C2C038A-C58B-479E-88F3-0A7D8AFFBDBB}"/>
                </a:ext>
              </a:extLst>
            </p:cNvPr>
            <p:cNvSpPr/>
            <p:nvPr/>
          </p:nvSpPr>
          <p:spPr>
            <a:xfrm>
              <a:off x="-1880660" y="2078501"/>
              <a:ext cx="313031" cy="658511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36" name="Retângulo 35">
            <a:extLst>
              <a:ext uri="{FF2B5EF4-FFF2-40B4-BE49-F238E27FC236}">
                <a16:creationId xmlns:a16="http://schemas.microsoft.com/office/drawing/2014/main" id="{A1017693-ECE9-4417-8217-306BBC91F940}"/>
              </a:ext>
            </a:extLst>
          </p:cNvPr>
          <p:cNvSpPr/>
          <p:nvPr/>
        </p:nvSpPr>
        <p:spPr>
          <a:xfrm>
            <a:off x="6237261" y="2832054"/>
            <a:ext cx="2730036" cy="369332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r>
              <a:rPr lang="pt-BR" dirty="0"/>
              <a:t>Não usar, por exemplo:</a:t>
            </a:r>
          </a:p>
        </p:txBody>
      </p:sp>
      <p:pic>
        <p:nvPicPr>
          <p:cNvPr id="7" name="Imagem 6" descr="Interface gráfica do usuário&#10;&#10;Descrição gerada automaticamente">
            <a:extLst>
              <a:ext uri="{FF2B5EF4-FFF2-40B4-BE49-F238E27FC236}">
                <a16:creationId xmlns:a16="http://schemas.microsoft.com/office/drawing/2014/main" id="{4BE11A4D-BAE9-7277-9331-B4355DAE2C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6654" y="553512"/>
            <a:ext cx="2061394" cy="567348"/>
          </a:xfrm>
          <a:prstGeom prst="rect">
            <a:avLst/>
          </a:prstGeom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id="{2045F7F3-37D2-7A30-EE1F-C9A1066FFA8E}"/>
              </a:ext>
            </a:extLst>
          </p:cNvPr>
          <p:cNvSpPr/>
          <p:nvPr/>
        </p:nvSpPr>
        <p:spPr>
          <a:xfrm rot="16200000">
            <a:off x="2575321" y="3035761"/>
            <a:ext cx="323528" cy="654794"/>
          </a:xfrm>
          <a:prstGeom prst="rect">
            <a:avLst/>
          </a:prstGeom>
          <a:solidFill>
            <a:srgbClr val="1928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914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2406343E-6908-2BB9-BCE1-F73614C90646}"/>
              </a:ext>
            </a:extLst>
          </p:cNvPr>
          <p:cNvSpPr/>
          <p:nvPr/>
        </p:nvSpPr>
        <p:spPr>
          <a:xfrm rot="16200000">
            <a:off x="3905974" y="3482598"/>
            <a:ext cx="323528" cy="692698"/>
          </a:xfrm>
          <a:prstGeom prst="rect">
            <a:avLst/>
          </a:prstGeom>
          <a:solidFill>
            <a:srgbClr val="00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BB4406B6-AA21-4995-AA21-83AF5D0A3C3C}"/>
              </a:ext>
            </a:extLst>
          </p:cNvPr>
          <p:cNvSpPr/>
          <p:nvPr/>
        </p:nvSpPr>
        <p:spPr>
          <a:xfrm rot="16200000">
            <a:off x="3230819" y="3501542"/>
            <a:ext cx="323528" cy="654794"/>
          </a:xfrm>
          <a:prstGeom prst="rect">
            <a:avLst/>
          </a:prstGeom>
          <a:solidFill>
            <a:srgbClr val="CC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49C549B2-F425-E91F-70A0-E4E7BDF37B1C}"/>
              </a:ext>
            </a:extLst>
          </p:cNvPr>
          <p:cNvSpPr/>
          <p:nvPr/>
        </p:nvSpPr>
        <p:spPr>
          <a:xfrm rot="16200000">
            <a:off x="4543458" y="3521726"/>
            <a:ext cx="323528" cy="614409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9253BC9D-B020-FB96-8179-A40E26F1DB6F}"/>
              </a:ext>
            </a:extLst>
          </p:cNvPr>
          <p:cNvSpPr/>
          <p:nvPr/>
        </p:nvSpPr>
        <p:spPr>
          <a:xfrm rot="16200000">
            <a:off x="2575321" y="3501542"/>
            <a:ext cx="323528" cy="654794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914"/>
          </a:p>
        </p:txBody>
      </p:sp>
      <p:pic>
        <p:nvPicPr>
          <p:cNvPr id="29" name="Imagem 28">
            <a:extLst>
              <a:ext uri="{FF2B5EF4-FFF2-40B4-BE49-F238E27FC236}">
                <a16:creationId xmlns:a16="http://schemas.microsoft.com/office/drawing/2014/main" id="{3AAE661D-17C0-6A86-8A0E-423A7C15B81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090" y="337022"/>
            <a:ext cx="2384996" cy="772454"/>
          </a:xfrm>
          <a:prstGeom prst="rect">
            <a:avLst/>
          </a:prstGeom>
        </p:spPr>
      </p:pic>
      <p:sp>
        <p:nvSpPr>
          <p:cNvPr id="37" name="Retângulo 36">
            <a:extLst>
              <a:ext uri="{FF2B5EF4-FFF2-40B4-BE49-F238E27FC236}">
                <a16:creationId xmlns:a16="http://schemas.microsoft.com/office/drawing/2014/main" id="{E4ED3495-F274-05ED-42A9-29CF0622CCE2}"/>
              </a:ext>
            </a:extLst>
          </p:cNvPr>
          <p:cNvSpPr/>
          <p:nvPr/>
        </p:nvSpPr>
        <p:spPr>
          <a:xfrm>
            <a:off x="2362849" y="4750089"/>
            <a:ext cx="7526594" cy="369332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pt-BR" dirty="0"/>
              <a:t>Para mais cores, consulte a </a:t>
            </a:r>
            <a:r>
              <a:rPr lang="pt-BR" b="1" dirty="0">
                <a:solidFill>
                  <a:schemeClr val="accent1">
                    <a:lumMod val="75000"/>
                  </a:schemeClr>
                </a:solidFill>
                <a:hlinkClick r:id="rId7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Paleta de Cores da </a:t>
            </a:r>
            <a:r>
              <a:rPr lang="pt-BR" b="1" dirty="0" err="1">
                <a:solidFill>
                  <a:schemeClr val="accent1">
                    <a:lumMod val="75000"/>
                  </a:schemeClr>
                </a:solidFill>
                <a:hlinkClick r:id="rId7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Redeplan</a:t>
            </a: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</p:txBody>
      </p:sp>
      <p:grpSp>
        <p:nvGrpSpPr>
          <p:cNvPr id="40" name="Agrupar 39">
            <a:extLst>
              <a:ext uri="{FF2B5EF4-FFF2-40B4-BE49-F238E27FC236}">
                <a16:creationId xmlns:a16="http://schemas.microsoft.com/office/drawing/2014/main" id="{664A23C7-3743-91DC-3DDF-6FA09F6633A7}"/>
              </a:ext>
            </a:extLst>
          </p:cNvPr>
          <p:cNvGrpSpPr/>
          <p:nvPr/>
        </p:nvGrpSpPr>
        <p:grpSpPr>
          <a:xfrm rot="16200000">
            <a:off x="7809052" y="2215028"/>
            <a:ext cx="313033" cy="3262396"/>
            <a:chOff x="-1880662" y="129162"/>
            <a:chExt cx="313033" cy="3262396"/>
          </a:xfrm>
        </p:grpSpPr>
        <p:sp>
          <p:nvSpPr>
            <p:cNvPr id="41" name="Retângulo 40">
              <a:extLst>
                <a:ext uri="{FF2B5EF4-FFF2-40B4-BE49-F238E27FC236}">
                  <a16:creationId xmlns:a16="http://schemas.microsoft.com/office/drawing/2014/main" id="{7CBE4A78-32CD-7CDE-D25D-3745487C4682}"/>
                </a:ext>
              </a:extLst>
            </p:cNvPr>
            <p:cNvSpPr/>
            <p:nvPr/>
          </p:nvSpPr>
          <p:spPr>
            <a:xfrm>
              <a:off x="-1880649" y="2735357"/>
              <a:ext cx="313018" cy="656201"/>
            </a:xfrm>
            <a:prstGeom prst="rect">
              <a:avLst/>
            </a:prstGeom>
            <a:solidFill>
              <a:srgbClr val="66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2" name="Retângulo 41">
              <a:extLst>
                <a:ext uri="{FF2B5EF4-FFF2-40B4-BE49-F238E27FC236}">
                  <a16:creationId xmlns:a16="http://schemas.microsoft.com/office/drawing/2014/main" id="{D75D2A10-18B0-74D2-8A16-6641F3BF52D4}"/>
                </a:ext>
              </a:extLst>
            </p:cNvPr>
            <p:cNvSpPr/>
            <p:nvPr/>
          </p:nvSpPr>
          <p:spPr>
            <a:xfrm>
              <a:off x="-1880649" y="129162"/>
              <a:ext cx="313019" cy="692696"/>
            </a:xfrm>
            <a:prstGeom prst="rect">
              <a:avLst/>
            </a:prstGeom>
            <a:solidFill>
              <a:srgbClr val="00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3" name="Retângulo 42">
              <a:extLst>
                <a:ext uri="{FF2B5EF4-FFF2-40B4-BE49-F238E27FC236}">
                  <a16:creationId xmlns:a16="http://schemas.microsoft.com/office/drawing/2014/main" id="{1BEFF324-B148-ABD9-D716-1F54631DBC70}"/>
                </a:ext>
              </a:extLst>
            </p:cNvPr>
            <p:cNvSpPr/>
            <p:nvPr/>
          </p:nvSpPr>
          <p:spPr>
            <a:xfrm>
              <a:off x="-1880649" y="782355"/>
              <a:ext cx="313018" cy="615568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4" name="Retângulo 43">
              <a:extLst>
                <a:ext uri="{FF2B5EF4-FFF2-40B4-BE49-F238E27FC236}">
                  <a16:creationId xmlns:a16="http://schemas.microsoft.com/office/drawing/2014/main" id="{B4E912BA-A11E-F179-3680-6B45E0FE7214}"/>
                </a:ext>
              </a:extLst>
            </p:cNvPr>
            <p:cNvSpPr/>
            <p:nvPr/>
          </p:nvSpPr>
          <p:spPr>
            <a:xfrm>
              <a:off x="-1880662" y="1397923"/>
              <a:ext cx="313031" cy="680576"/>
            </a:xfrm>
            <a:prstGeom prst="rect">
              <a:avLst/>
            </a:prstGeom>
            <a:solidFill>
              <a:srgbClr val="FF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5" name="Retângulo 44">
              <a:extLst>
                <a:ext uri="{FF2B5EF4-FFF2-40B4-BE49-F238E27FC236}">
                  <a16:creationId xmlns:a16="http://schemas.microsoft.com/office/drawing/2014/main" id="{67133791-5328-9EA9-D9A1-156E908BA5D4}"/>
                </a:ext>
              </a:extLst>
            </p:cNvPr>
            <p:cNvSpPr/>
            <p:nvPr/>
          </p:nvSpPr>
          <p:spPr>
            <a:xfrm>
              <a:off x="-1880660" y="2078501"/>
              <a:ext cx="313031" cy="658511"/>
            </a:xfrm>
            <a:prstGeom prst="rect">
              <a:avLst/>
            </a:prstGeom>
            <a:solidFill>
              <a:srgbClr val="A500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47" name="Imagem 46" descr="Ícone&#10;&#10;Descrição gerada automaticamente">
            <a:extLst>
              <a:ext uri="{FF2B5EF4-FFF2-40B4-BE49-F238E27FC236}">
                <a16:creationId xmlns:a16="http://schemas.microsoft.com/office/drawing/2014/main" id="{22F3E115-8F0E-E9CA-985D-97B50212CD2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704" y="4636838"/>
            <a:ext cx="603556" cy="603556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6F72E16E-7B4D-63D8-8F80-C5A87A460E1F}"/>
              </a:ext>
            </a:extLst>
          </p:cNvPr>
          <p:cNvSpPr/>
          <p:nvPr/>
        </p:nvSpPr>
        <p:spPr>
          <a:xfrm>
            <a:off x="-16254" y="6246604"/>
            <a:ext cx="12208253" cy="611396"/>
          </a:xfrm>
          <a:prstGeom prst="rect">
            <a:avLst/>
          </a:prstGeom>
          <a:solidFill>
            <a:srgbClr val="1928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914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22363E6F-D881-D05C-D59E-C4CAFD14638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6239" y="341391"/>
            <a:ext cx="3719549" cy="838625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3E083FB1-2AEE-5FAD-E079-6D383C787065}"/>
              </a:ext>
            </a:extLst>
          </p:cNvPr>
          <p:cNvSpPr txBox="1"/>
          <p:nvPr/>
        </p:nvSpPr>
        <p:spPr>
          <a:xfrm>
            <a:off x="2593181" y="6356489"/>
            <a:ext cx="70056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Lembre-se de apagar esse slide ao final do trabalho.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6C1FA568-6F71-90AE-5AD6-DDA104276EE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914" y="5924318"/>
            <a:ext cx="432171" cy="43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9797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C:\Users\lasilva .PLANEJAMENTO\Desktop\lasilva\Trabalho\Imagens Planejamento\imagem-referencia06.jpeg">
            <a:extLst>
              <a:ext uri="{FF2B5EF4-FFF2-40B4-BE49-F238E27FC236}">
                <a16:creationId xmlns:a16="http://schemas.microsoft.com/office/drawing/2014/main" id="{57FA6AB2-FA1E-8FDD-DCDB-B9002555EF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duotone>
              <a:srgbClr val="EEECE1">
                <a:shade val="45000"/>
                <a:satMod val="135000"/>
              </a:srgbClr>
              <a:prstClr val="white"/>
            </a:duotone>
          </a:blip>
          <a:srcRect l="17155" r="-105" b="764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BD381DDA-0914-6F9B-9162-3509D98F1DC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  <a:alpha val="69804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448AB416-CAD6-CDE0-D47B-524412797080}"/>
              </a:ext>
            </a:extLst>
          </p:cNvPr>
          <p:cNvSpPr/>
          <p:nvPr/>
        </p:nvSpPr>
        <p:spPr>
          <a:xfrm>
            <a:off x="0" y="0"/>
            <a:ext cx="5910263" cy="6858000"/>
          </a:xfrm>
          <a:prstGeom prst="rect">
            <a:avLst/>
          </a:prstGeom>
          <a:solidFill>
            <a:srgbClr val="3B7755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792DD293-39C2-F50E-45D1-A54026F1BDE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4352" y="5949280"/>
            <a:ext cx="2646687" cy="596733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2F2ADAB7-6205-2479-3B14-1E115CCB8837}"/>
              </a:ext>
            </a:extLst>
          </p:cNvPr>
          <p:cNvSpPr txBox="1"/>
          <p:nvPr/>
        </p:nvSpPr>
        <p:spPr>
          <a:xfrm>
            <a:off x="6281739" y="1643896"/>
            <a:ext cx="5210866" cy="35702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When an unknown printer took a galley of type and scrambled; 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It to make a type specimen book; 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It has survived not only five centuries;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But also the leap into electronic typesetting;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Lorem Ipsum is simply dummy text;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The printing and typesetting industry.</a:t>
            </a:r>
            <a:endParaRPr lang="pt-BR" sz="2200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A05DE132-3F57-485D-DA40-BE63B38DBE2E}"/>
              </a:ext>
            </a:extLst>
          </p:cNvPr>
          <p:cNvSpPr/>
          <p:nvPr/>
        </p:nvSpPr>
        <p:spPr>
          <a:xfrm>
            <a:off x="699398" y="2780928"/>
            <a:ext cx="4532506" cy="147732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pt-BR" sz="3000" b="1" dirty="0">
                <a:solidFill>
                  <a:schemeClr val="bg1"/>
                </a:solidFill>
                <a:latin typeface="Antenna Bold" panose="02000503000000020004" pitchFamily="50" charset="0"/>
              </a:rPr>
              <a:t>Texto de destaque do slide: </a:t>
            </a:r>
            <a:r>
              <a:rPr lang="pt-BR" sz="3000" b="1" dirty="0" err="1">
                <a:solidFill>
                  <a:schemeClr val="bg1"/>
                </a:solidFill>
                <a:latin typeface="Antenna Bold" panose="02000503000000020004" pitchFamily="50" charset="0"/>
              </a:rPr>
              <a:t>Antenna</a:t>
            </a:r>
            <a:r>
              <a:rPr lang="pt-BR" sz="3000" b="1" dirty="0">
                <a:solidFill>
                  <a:schemeClr val="bg1"/>
                </a:solidFill>
                <a:latin typeface="Antenna Bold" panose="02000503000000020004" pitchFamily="50" charset="0"/>
              </a:rPr>
              <a:t> Bold, branco, corpo 30</a:t>
            </a:r>
          </a:p>
        </p:txBody>
      </p: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A55146FD-E942-8133-9627-B385112C4DF9}"/>
              </a:ext>
            </a:extLst>
          </p:cNvPr>
          <p:cNvGrpSpPr/>
          <p:nvPr/>
        </p:nvGrpSpPr>
        <p:grpSpPr>
          <a:xfrm>
            <a:off x="5763244" y="2746262"/>
            <a:ext cx="224205" cy="1535694"/>
            <a:chOff x="11728706" y="0"/>
            <a:chExt cx="485342" cy="3429713"/>
          </a:xfrm>
        </p:grpSpPr>
        <p:sp>
          <p:nvSpPr>
            <p:cNvPr id="19" name="Retângulo 18">
              <a:extLst>
                <a:ext uri="{FF2B5EF4-FFF2-40B4-BE49-F238E27FC236}">
                  <a16:creationId xmlns:a16="http://schemas.microsoft.com/office/drawing/2014/main" id="{9E6BB740-3264-900A-F639-60850964D8EC}"/>
                </a:ext>
              </a:extLst>
            </p:cNvPr>
            <p:cNvSpPr/>
            <p:nvPr/>
          </p:nvSpPr>
          <p:spPr>
            <a:xfrm>
              <a:off x="11728707" y="1714857"/>
              <a:ext cx="484081" cy="857785"/>
            </a:xfrm>
            <a:prstGeom prst="rect">
              <a:avLst/>
            </a:prstGeom>
            <a:solidFill>
              <a:srgbClr val="00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id="{F91D5E10-D787-D871-4EE1-5304C7815F84}"/>
                </a:ext>
              </a:extLst>
            </p:cNvPr>
            <p:cNvSpPr/>
            <p:nvPr/>
          </p:nvSpPr>
          <p:spPr>
            <a:xfrm>
              <a:off x="11728707" y="2571928"/>
              <a:ext cx="484081" cy="85778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4ED67CF4-4A1C-22CF-D93B-790C4EA5F210}"/>
                </a:ext>
              </a:extLst>
            </p:cNvPr>
            <p:cNvSpPr/>
            <p:nvPr/>
          </p:nvSpPr>
          <p:spPr>
            <a:xfrm>
              <a:off x="11729967" y="0"/>
              <a:ext cx="484081" cy="857785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Retângulo 21">
              <a:extLst>
                <a:ext uri="{FF2B5EF4-FFF2-40B4-BE49-F238E27FC236}">
                  <a16:creationId xmlns:a16="http://schemas.microsoft.com/office/drawing/2014/main" id="{FA58C08A-D038-D534-030C-C406C7726027}"/>
                </a:ext>
              </a:extLst>
            </p:cNvPr>
            <p:cNvSpPr/>
            <p:nvPr/>
          </p:nvSpPr>
          <p:spPr>
            <a:xfrm>
              <a:off x="11728706" y="857428"/>
              <a:ext cx="484081" cy="857785"/>
            </a:xfrm>
            <a:prstGeom prst="rect">
              <a:avLst/>
            </a:prstGeom>
            <a:solidFill>
              <a:srgbClr val="CC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2443063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15">
            <a:extLst>
              <a:ext uri="{FF2B5EF4-FFF2-40B4-BE49-F238E27FC236}">
                <a16:creationId xmlns:a16="http://schemas.microsoft.com/office/drawing/2014/main" id="{A8020383-BD92-61F6-B50D-49F886A1C901}"/>
              </a:ext>
            </a:extLst>
          </p:cNvPr>
          <p:cNvSpPr/>
          <p:nvPr/>
        </p:nvSpPr>
        <p:spPr>
          <a:xfrm>
            <a:off x="0" y="1773238"/>
            <a:ext cx="12192000" cy="50847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86243A80-2DC8-2633-5AD3-9F68DE803A00}"/>
              </a:ext>
            </a:extLst>
          </p:cNvPr>
          <p:cNvSpPr/>
          <p:nvPr/>
        </p:nvSpPr>
        <p:spPr>
          <a:xfrm>
            <a:off x="699398" y="665624"/>
            <a:ext cx="9217024" cy="5539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pt-BR" sz="3000" b="1" dirty="0">
                <a:solidFill>
                  <a:srgbClr val="0F5B99"/>
                </a:solidFill>
                <a:latin typeface="Antenna Bold" panose="02000503000000020004" pitchFamily="50" charset="0"/>
              </a:rPr>
              <a:t>Título do slide: </a:t>
            </a:r>
            <a:r>
              <a:rPr lang="pt-BR" sz="3000" b="1" dirty="0" err="1">
                <a:solidFill>
                  <a:srgbClr val="0F5B99"/>
                </a:solidFill>
                <a:latin typeface="Antenna Bold" panose="02000503000000020004" pitchFamily="50" charset="0"/>
              </a:rPr>
              <a:t>Antenna</a:t>
            </a:r>
            <a:r>
              <a:rPr lang="pt-BR" sz="3000" b="1" dirty="0">
                <a:solidFill>
                  <a:srgbClr val="0F5B99"/>
                </a:solidFill>
                <a:latin typeface="Antenna Bold" panose="02000503000000020004" pitchFamily="50" charset="0"/>
              </a:rPr>
              <a:t> Bold, azul, corpo 30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9122BCA7-94EB-30E8-BDF3-6365D1A1A6C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85" t="-3796" r="8658" b="31896"/>
          <a:stretch/>
        </p:blipFill>
        <p:spPr>
          <a:xfrm>
            <a:off x="11290373" y="5966083"/>
            <a:ext cx="575134" cy="553025"/>
          </a:xfrm>
          <a:prstGeom prst="rect">
            <a:avLst/>
          </a:prstGeom>
        </p:spPr>
      </p:pic>
      <p:grpSp>
        <p:nvGrpSpPr>
          <p:cNvPr id="11" name="Agrupar 10">
            <a:extLst>
              <a:ext uri="{FF2B5EF4-FFF2-40B4-BE49-F238E27FC236}">
                <a16:creationId xmlns:a16="http://schemas.microsoft.com/office/drawing/2014/main" id="{EA19E40F-61CD-D7EA-00C3-72778F8B5AF0}"/>
              </a:ext>
            </a:extLst>
          </p:cNvPr>
          <p:cNvGrpSpPr/>
          <p:nvPr/>
        </p:nvGrpSpPr>
        <p:grpSpPr>
          <a:xfrm rot="16200000">
            <a:off x="5983898" y="1018527"/>
            <a:ext cx="224205" cy="1535694"/>
            <a:chOff x="11728706" y="0"/>
            <a:chExt cx="485342" cy="3429713"/>
          </a:xfrm>
        </p:grpSpPr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CC70E509-B818-4999-F2BE-DE5C874E1CA3}"/>
                </a:ext>
              </a:extLst>
            </p:cNvPr>
            <p:cNvSpPr/>
            <p:nvPr/>
          </p:nvSpPr>
          <p:spPr>
            <a:xfrm>
              <a:off x="11728707" y="1714857"/>
              <a:ext cx="484081" cy="857785"/>
            </a:xfrm>
            <a:prstGeom prst="rect">
              <a:avLst/>
            </a:prstGeom>
            <a:solidFill>
              <a:srgbClr val="00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7947DC98-80CD-3A63-0D1B-E657F4DECAC1}"/>
                </a:ext>
              </a:extLst>
            </p:cNvPr>
            <p:cNvSpPr/>
            <p:nvPr/>
          </p:nvSpPr>
          <p:spPr>
            <a:xfrm>
              <a:off x="11728707" y="2571928"/>
              <a:ext cx="484081" cy="85778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BB9CAA54-394E-F4D9-F2EF-C261E97ACBA0}"/>
                </a:ext>
              </a:extLst>
            </p:cNvPr>
            <p:cNvSpPr/>
            <p:nvPr/>
          </p:nvSpPr>
          <p:spPr>
            <a:xfrm>
              <a:off x="11729967" y="0"/>
              <a:ext cx="484081" cy="857785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129B4C85-51D5-61BB-2364-CA0460220297}"/>
                </a:ext>
              </a:extLst>
            </p:cNvPr>
            <p:cNvSpPr/>
            <p:nvPr/>
          </p:nvSpPr>
          <p:spPr>
            <a:xfrm>
              <a:off x="11728706" y="857428"/>
              <a:ext cx="484081" cy="857785"/>
            </a:xfrm>
            <a:prstGeom prst="rect">
              <a:avLst/>
            </a:prstGeom>
            <a:solidFill>
              <a:srgbClr val="CC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3" name="Imagem 2">
            <a:extLst>
              <a:ext uri="{FF2B5EF4-FFF2-40B4-BE49-F238E27FC236}">
                <a16:creationId xmlns:a16="http://schemas.microsoft.com/office/drawing/2014/main" id="{780742B7-45F9-D514-B1EA-E72BB37AB7A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658" y="3892955"/>
            <a:ext cx="256167" cy="402040"/>
          </a:xfrm>
          <a:prstGeom prst="rect">
            <a:avLst/>
          </a:prstGeom>
        </p:spPr>
      </p:pic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A0EB4148-9F5B-97FD-A29A-E7EC90FA75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4586348"/>
              </p:ext>
            </p:extLst>
          </p:nvPr>
        </p:nvGraphicFramePr>
        <p:xfrm>
          <a:off x="959521" y="3356992"/>
          <a:ext cx="3264663" cy="15041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64663">
                  <a:extLst>
                    <a:ext uri="{9D8B030D-6E8A-4147-A177-3AD203B41FA5}">
                      <a16:colId xmlns:a16="http://schemas.microsoft.com/office/drawing/2014/main" val="2301805681"/>
                    </a:ext>
                  </a:extLst>
                </a:gridCol>
              </a:tblGrid>
              <a:tr h="14860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t-BR" sz="1600" b="1" kern="1200" dirty="0" err="1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Donec</a:t>
                      </a:r>
                      <a:r>
                        <a:rPr lang="pt-BR" sz="1600" b="1" kern="1200" dirty="0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600" b="1" kern="1200" dirty="0" err="1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efficitur</a:t>
                      </a:r>
                      <a:r>
                        <a:rPr lang="pt-BR" sz="1600" b="1" kern="1200" dirty="0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600" b="1" kern="1200" dirty="0" err="1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nisl</a:t>
                      </a:r>
                      <a:r>
                        <a:rPr lang="pt-BR" sz="1600" b="1" kern="1200" dirty="0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600" b="1" kern="1200" dirty="0" err="1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malesuada</a:t>
                      </a:r>
                      <a:r>
                        <a:rPr lang="pt-BR" sz="1600" b="1" kern="1200" dirty="0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600" b="1" kern="1200" dirty="0" err="1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nibh</a:t>
                      </a:r>
                      <a:r>
                        <a:rPr lang="pt-BR" sz="1600" b="1" kern="1200" dirty="0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600" b="1" kern="1200" dirty="0" err="1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egestas</a:t>
                      </a:r>
                      <a:r>
                        <a:rPr lang="pt-BR" sz="1600" b="1" kern="1200" dirty="0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pt-BR" sz="1600" b="1" kern="1200" dirty="0" err="1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eget</a:t>
                      </a:r>
                      <a:r>
                        <a:rPr lang="pt-BR" sz="1600" b="1" kern="1200" dirty="0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600" b="1" kern="1200" dirty="0" err="1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porttitor</a:t>
                      </a:r>
                      <a:r>
                        <a:rPr lang="pt-BR" sz="1600" b="1" kern="1200" dirty="0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 ante </a:t>
                      </a:r>
                      <a:r>
                        <a:rPr lang="pt-BR" sz="1600" b="1" kern="1200" dirty="0" err="1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aliquet</a:t>
                      </a:r>
                      <a:r>
                        <a:rPr lang="pt-BR" sz="1600" b="1" kern="1200" dirty="0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. </a:t>
                      </a:r>
                      <a:r>
                        <a:rPr lang="pt-BR" sz="1600" b="0" kern="1200" dirty="0" err="1">
                          <a:solidFill>
                            <a:schemeClr val="bg1"/>
                          </a:solidFill>
                          <a:effectLst/>
                          <a:latin typeface="Antenna Regular" panose="02000503000000020004" pitchFamily="50" charset="0"/>
                          <a:ea typeface="+mn-ea"/>
                          <a:cs typeface="+mn-cs"/>
                        </a:rPr>
                        <a:t>Morbi</a:t>
                      </a:r>
                      <a:r>
                        <a:rPr lang="pt-BR" sz="1600" b="0" kern="1200" dirty="0">
                          <a:solidFill>
                            <a:schemeClr val="bg1"/>
                          </a:solidFill>
                          <a:effectLst/>
                          <a:latin typeface="Antenna Regular" panose="02000503000000020004" pitchFamily="50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600" b="0" kern="1200" dirty="0" err="1">
                          <a:solidFill>
                            <a:schemeClr val="bg1"/>
                          </a:solidFill>
                          <a:effectLst/>
                          <a:latin typeface="Antenna Regular" panose="02000503000000020004" pitchFamily="50" charset="0"/>
                          <a:ea typeface="+mn-ea"/>
                          <a:cs typeface="+mn-cs"/>
                        </a:rPr>
                        <a:t>maximus</a:t>
                      </a:r>
                      <a:r>
                        <a:rPr lang="pt-BR" sz="1600" b="0" kern="1200" dirty="0">
                          <a:solidFill>
                            <a:schemeClr val="bg1"/>
                          </a:solidFill>
                          <a:effectLst/>
                          <a:latin typeface="Antenna Regular" panose="02000503000000020004" pitchFamily="50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600" b="0" kern="1200" dirty="0" err="1">
                          <a:solidFill>
                            <a:schemeClr val="bg1"/>
                          </a:solidFill>
                          <a:effectLst/>
                          <a:latin typeface="Antenna Regular" panose="02000503000000020004" pitchFamily="50" charset="0"/>
                          <a:ea typeface="+mn-ea"/>
                          <a:cs typeface="+mn-cs"/>
                        </a:rPr>
                        <a:t>pulvinar</a:t>
                      </a:r>
                      <a:r>
                        <a:rPr lang="pt-BR" sz="1600" b="0" kern="1200" dirty="0">
                          <a:solidFill>
                            <a:schemeClr val="bg1"/>
                          </a:solidFill>
                          <a:effectLst/>
                          <a:latin typeface="Antenna Regular" panose="02000503000000020004" pitchFamily="50" charset="0"/>
                          <a:ea typeface="+mn-ea"/>
                          <a:cs typeface="+mn-cs"/>
                        </a:rPr>
                        <a:t> ipsum, ut </a:t>
                      </a:r>
                      <a:r>
                        <a:rPr lang="pt-BR" sz="1600" b="0" kern="1200" dirty="0" err="1">
                          <a:solidFill>
                            <a:schemeClr val="bg1"/>
                          </a:solidFill>
                          <a:effectLst/>
                          <a:latin typeface="Antenna Regular" panose="02000503000000020004" pitchFamily="50" charset="0"/>
                          <a:ea typeface="+mn-ea"/>
                          <a:cs typeface="+mn-cs"/>
                        </a:rPr>
                        <a:t>cursus</a:t>
                      </a:r>
                      <a:r>
                        <a:rPr lang="pt-BR" sz="1600" b="0" kern="1200" dirty="0">
                          <a:solidFill>
                            <a:schemeClr val="bg1"/>
                          </a:solidFill>
                          <a:effectLst/>
                          <a:latin typeface="Antenna Regular" panose="02000503000000020004" pitchFamily="50" charset="0"/>
                          <a:ea typeface="+mn-ea"/>
                          <a:cs typeface="+mn-cs"/>
                        </a:rPr>
                        <a:t>.</a:t>
                      </a:r>
                      <a:endParaRPr lang="pt-BR" sz="1600" b="0" dirty="0">
                        <a:solidFill>
                          <a:schemeClr val="bg1"/>
                        </a:solidFill>
                        <a:effectLst/>
                        <a:latin typeface="Antenna Regular" panose="02000503000000020004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108000" marT="108000" marB="108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35E1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9243341"/>
                  </a:ext>
                </a:extLst>
              </a:tr>
            </a:tbl>
          </a:graphicData>
        </a:graphic>
      </p:graphicFrame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6B0C4E50-72D3-7987-A637-4884FCD0CE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8442463"/>
              </p:ext>
            </p:extLst>
          </p:nvPr>
        </p:nvGraphicFramePr>
        <p:xfrm>
          <a:off x="4847432" y="3389054"/>
          <a:ext cx="3264663" cy="5039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64663">
                  <a:extLst>
                    <a:ext uri="{9D8B030D-6E8A-4147-A177-3AD203B41FA5}">
                      <a16:colId xmlns:a16="http://schemas.microsoft.com/office/drawing/2014/main" val="2301805681"/>
                    </a:ext>
                  </a:extLst>
                </a:gridCol>
              </a:tblGrid>
              <a:tr h="50390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t-BR" sz="1600" b="1" kern="1200" dirty="0" err="1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Nibh</a:t>
                      </a:r>
                      <a:r>
                        <a:rPr lang="pt-BR" sz="1600" b="1" kern="1200" dirty="0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600" b="1" kern="1200" dirty="0" err="1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egestas</a:t>
                      </a:r>
                      <a:r>
                        <a:rPr lang="pt-BR" sz="1600" b="1" kern="1200" dirty="0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pt-BR" sz="1600" b="1" kern="1200" dirty="0" err="1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eget</a:t>
                      </a:r>
                      <a:r>
                        <a:rPr lang="pt-BR" sz="1600" b="1" kern="1200" dirty="0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600" b="1" kern="1200" dirty="0" err="1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porttitor</a:t>
                      </a:r>
                      <a:endParaRPr lang="pt-BR" sz="1600" b="0" dirty="0">
                        <a:solidFill>
                          <a:schemeClr val="bg1"/>
                        </a:solidFill>
                        <a:effectLst/>
                        <a:latin typeface="Antenna Regular" panose="02000503000000020004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108000" marT="108000" marB="108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78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9243341"/>
                  </a:ext>
                </a:extLst>
              </a:tr>
            </a:tbl>
          </a:graphicData>
        </a:graphic>
      </p:graphicFrame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BCB81580-84B8-8D56-E883-197EA86F01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8275996"/>
              </p:ext>
            </p:extLst>
          </p:nvPr>
        </p:nvGraphicFramePr>
        <p:xfrm>
          <a:off x="4847432" y="4319860"/>
          <a:ext cx="3264663" cy="4604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64663">
                  <a:extLst>
                    <a:ext uri="{9D8B030D-6E8A-4147-A177-3AD203B41FA5}">
                      <a16:colId xmlns:a16="http://schemas.microsoft.com/office/drawing/2014/main" val="2301805681"/>
                    </a:ext>
                  </a:extLst>
                </a:gridCol>
              </a:tblGrid>
              <a:tr h="43634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t-BR" sz="1600" b="0" kern="1200" dirty="0" err="1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Morbi</a:t>
                      </a:r>
                      <a:r>
                        <a:rPr lang="pt-BR" sz="1600" b="0" kern="1200" dirty="0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600" b="0" kern="1200" dirty="0" err="1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maximus</a:t>
                      </a:r>
                      <a:r>
                        <a:rPr lang="pt-BR" sz="1600" b="0" kern="1200" dirty="0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600" b="0" kern="1200" dirty="0" err="1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pulvinar</a:t>
                      </a:r>
                      <a:endParaRPr lang="pt-BR" sz="1600" b="0" dirty="0">
                        <a:solidFill>
                          <a:schemeClr val="bg1"/>
                        </a:solidFill>
                        <a:effectLst/>
                        <a:latin typeface="Antenna Bold" panose="02000503000000020004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108000" marT="108000" marB="108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78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9243341"/>
                  </a:ext>
                </a:extLst>
              </a:tr>
            </a:tbl>
          </a:graphicData>
        </a:graphic>
      </p:graphicFrame>
      <p:pic>
        <p:nvPicPr>
          <p:cNvPr id="8" name="Imagem 7">
            <a:extLst>
              <a:ext uri="{FF2B5EF4-FFF2-40B4-BE49-F238E27FC236}">
                <a16:creationId xmlns:a16="http://schemas.microsoft.com/office/drawing/2014/main" id="{F1AB8E5B-6083-4C84-2B5C-F7B040EF693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176" y="3449212"/>
            <a:ext cx="234982" cy="368791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80B96D3D-C8FA-16C2-12BB-C66114BFB9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176" y="4387414"/>
            <a:ext cx="234982" cy="368791"/>
          </a:xfrm>
          <a:prstGeom prst="rect">
            <a:avLst/>
          </a:prstGeom>
        </p:spPr>
      </p:pic>
      <p:graphicFrame>
        <p:nvGraphicFramePr>
          <p:cNvPr id="17" name="Tabela 16">
            <a:extLst>
              <a:ext uri="{FF2B5EF4-FFF2-40B4-BE49-F238E27FC236}">
                <a16:creationId xmlns:a16="http://schemas.microsoft.com/office/drawing/2014/main" id="{2D5F6312-DB76-F121-3415-53FBB2874F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5672237"/>
              </p:ext>
            </p:extLst>
          </p:nvPr>
        </p:nvGraphicFramePr>
        <p:xfrm>
          <a:off x="8749388" y="3671147"/>
          <a:ext cx="2218166" cy="7844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18166">
                  <a:extLst>
                    <a:ext uri="{9D8B030D-6E8A-4147-A177-3AD203B41FA5}">
                      <a16:colId xmlns:a16="http://schemas.microsoft.com/office/drawing/2014/main" val="2301805681"/>
                    </a:ext>
                  </a:extLst>
                </a:gridCol>
              </a:tblGrid>
              <a:tr h="7844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t-BR" sz="1600" b="1" kern="1200" dirty="0" err="1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Donec</a:t>
                      </a:r>
                      <a:r>
                        <a:rPr lang="pt-BR" sz="1600" b="1" kern="1200" dirty="0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600" b="1" kern="1200" dirty="0" err="1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efficitur</a:t>
                      </a:r>
                      <a:r>
                        <a:rPr lang="pt-BR" sz="1600" b="1" kern="1200" dirty="0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600" b="1" kern="1200" dirty="0" err="1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nisl</a:t>
                      </a:r>
                      <a:r>
                        <a:rPr lang="pt-BR" sz="1600" b="1" kern="1200" dirty="0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600" b="1" kern="1200" dirty="0" err="1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malesuada</a:t>
                      </a:r>
                      <a:r>
                        <a:rPr lang="pt-BR" sz="1600" b="1" kern="1200" dirty="0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.</a:t>
                      </a:r>
                      <a:endParaRPr lang="pt-BR" sz="1600" b="0" dirty="0">
                        <a:solidFill>
                          <a:schemeClr val="bg1"/>
                        </a:solidFill>
                        <a:effectLst/>
                        <a:latin typeface="Antenna Regular" panose="02000503000000020004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108000" marT="108000" marB="108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0A4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92433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98002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02F52A13-2DB3-6639-126D-9BA84E4719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64225" y="0"/>
            <a:ext cx="5827775" cy="6857998"/>
          </a:xfrm>
          <a:prstGeom prst="rect">
            <a:avLst/>
          </a:prstGeom>
        </p:spPr>
      </p:pic>
      <p:pic>
        <p:nvPicPr>
          <p:cNvPr id="19" name="Imagem 18" descr="Interface gráfica do usuário&#10;&#10;Descrição gerada automaticamente">
            <a:extLst>
              <a:ext uri="{FF2B5EF4-FFF2-40B4-BE49-F238E27FC236}">
                <a16:creationId xmlns:a16="http://schemas.microsoft.com/office/drawing/2014/main" id="{DA65856A-FD7E-30FF-88C5-79D90011B0D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074" y="5999712"/>
            <a:ext cx="2232248" cy="614371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80CB107B-419F-F33A-8566-D00FEE157CA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5939" y="5949280"/>
            <a:ext cx="2646687" cy="59673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09A05784-46A0-FEFD-D39B-836389214F8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99" y="5723596"/>
            <a:ext cx="2386115" cy="772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867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>
            <a:extLst>
              <a:ext uri="{FF2B5EF4-FFF2-40B4-BE49-F238E27FC236}">
                <a16:creationId xmlns:a16="http://schemas.microsoft.com/office/drawing/2014/main" id="{9575A307-4D15-08AC-E970-519F8AD13080}"/>
              </a:ext>
            </a:extLst>
          </p:cNvPr>
          <p:cNvSpPr/>
          <p:nvPr/>
        </p:nvSpPr>
        <p:spPr>
          <a:xfrm>
            <a:off x="0" y="-16879"/>
            <a:ext cx="12192000" cy="1555167"/>
          </a:xfrm>
          <a:prstGeom prst="rect">
            <a:avLst/>
          </a:prstGeom>
          <a:solidFill>
            <a:srgbClr val="1928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914"/>
          </a:p>
        </p:txBody>
      </p:sp>
      <p:sp>
        <p:nvSpPr>
          <p:cNvPr id="4" name="Retângulo 3"/>
          <p:cNvSpPr/>
          <p:nvPr/>
        </p:nvSpPr>
        <p:spPr>
          <a:xfrm>
            <a:off x="600807" y="2132856"/>
            <a:ext cx="4896544" cy="430887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r>
              <a:rPr lang="pt-BR" sz="2200" dirty="0">
                <a:solidFill>
                  <a:schemeClr val="accent1">
                    <a:lumMod val="75000"/>
                  </a:schemeClr>
                </a:solidFill>
                <a:latin typeface="Antenna Bold" panose="02000503000000020004" pitchFamily="50" charset="0"/>
              </a:rPr>
              <a:t>Dicas úteis</a:t>
            </a:r>
          </a:p>
        </p:txBody>
      </p:sp>
      <p:sp>
        <p:nvSpPr>
          <p:cNvPr id="9" name="Retângulo 8"/>
          <p:cNvSpPr/>
          <p:nvPr/>
        </p:nvSpPr>
        <p:spPr>
          <a:xfrm>
            <a:off x="590886" y="1776953"/>
            <a:ext cx="48965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solidFill>
                  <a:schemeClr val="bg1">
                    <a:lumMod val="65000"/>
                  </a:schemeClr>
                </a:solidFill>
                <a:latin typeface="Antenna Regular" panose="02000503000000020004" pitchFamily="50" charset="0"/>
              </a:rPr>
              <a:t>Modelo de apresentação da </a:t>
            </a:r>
            <a:r>
              <a:rPr lang="pt-BR" dirty="0" err="1">
                <a:solidFill>
                  <a:schemeClr val="bg1">
                    <a:lumMod val="65000"/>
                  </a:schemeClr>
                </a:solidFill>
                <a:latin typeface="Antenna Regular" panose="02000503000000020004" pitchFamily="50" charset="0"/>
              </a:rPr>
              <a:t>Redeplan</a:t>
            </a:r>
            <a:endParaRPr lang="pt-BR" dirty="0">
              <a:solidFill>
                <a:schemeClr val="bg1">
                  <a:lumMod val="65000"/>
                </a:schemeClr>
              </a:solidFill>
              <a:latin typeface="Antenna Regular" panose="02000503000000020004" pitchFamily="50" charset="0"/>
            </a:endParaRPr>
          </a:p>
        </p:txBody>
      </p:sp>
      <p:pic>
        <p:nvPicPr>
          <p:cNvPr id="3" name="Imagem 2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E8DF9986-AA53-4EA9-92C9-16CD346B7B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22" t="8506" r="93282" b="81836"/>
          <a:stretch/>
        </p:blipFill>
        <p:spPr>
          <a:xfrm>
            <a:off x="10671556" y="1824891"/>
            <a:ext cx="569343" cy="1146662"/>
          </a:xfrm>
          <a:prstGeom prst="rect">
            <a:avLst/>
          </a:prstGeom>
        </p:spPr>
      </p:pic>
      <p:sp>
        <p:nvSpPr>
          <p:cNvPr id="39" name="Retângulo 38">
            <a:extLst>
              <a:ext uri="{FF2B5EF4-FFF2-40B4-BE49-F238E27FC236}">
                <a16:creationId xmlns:a16="http://schemas.microsoft.com/office/drawing/2014/main" id="{0FD6F99E-7D8D-4FFE-BA5F-1F96B1BB8275}"/>
              </a:ext>
            </a:extLst>
          </p:cNvPr>
          <p:cNvSpPr/>
          <p:nvPr/>
        </p:nvSpPr>
        <p:spPr>
          <a:xfrm>
            <a:off x="9237126" y="3301664"/>
            <a:ext cx="2268279" cy="2308324"/>
          </a:xfrm>
          <a:prstGeom prst="rect">
            <a:avLst/>
          </a:prstGeom>
          <a:solidFill>
            <a:srgbClr val="192844"/>
          </a:solidFill>
        </p:spPr>
        <p:txBody>
          <a:bodyPr wrap="square" anchor="t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</a:rPr>
              <a:t>Use o </a:t>
            </a:r>
            <a:r>
              <a:rPr lang="pt-BR" sz="1600" b="1" dirty="0">
                <a:solidFill>
                  <a:schemeClr val="bg1"/>
                </a:solidFill>
              </a:rPr>
              <a:t>Conta-gotas</a:t>
            </a:r>
            <a:r>
              <a:rPr lang="pt-BR" sz="1600" dirty="0">
                <a:solidFill>
                  <a:schemeClr val="bg1"/>
                </a:solidFill>
              </a:rPr>
              <a:t> na seção de Preenchimento de Forma ou a ferramenta </a:t>
            </a:r>
            <a:r>
              <a:rPr lang="pt-BR" sz="1600" b="1" dirty="0">
                <a:solidFill>
                  <a:schemeClr val="bg1"/>
                </a:solidFill>
              </a:rPr>
              <a:t>Pincel de Formatação</a:t>
            </a:r>
            <a:r>
              <a:rPr lang="pt-BR" sz="1600" dirty="0">
                <a:solidFill>
                  <a:schemeClr val="bg1"/>
                </a:solidFill>
              </a:rPr>
              <a:t> na barra superior para pegar uma cor da palheta de cores ou de outro elemento no arquivo.</a:t>
            </a:r>
          </a:p>
        </p:txBody>
      </p:sp>
      <p:pic>
        <p:nvPicPr>
          <p:cNvPr id="7" name="Imagem 6" descr="Interface gráfica do usuário&#10;&#10;Descrição gerada automaticamente">
            <a:extLst>
              <a:ext uri="{FF2B5EF4-FFF2-40B4-BE49-F238E27FC236}">
                <a16:creationId xmlns:a16="http://schemas.microsoft.com/office/drawing/2014/main" id="{4BE11A4D-BAE9-7277-9331-B4355DAE2C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6654" y="553512"/>
            <a:ext cx="2061394" cy="567348"/>
          </a:xfrm>
          <a:prstGeom prst="rect">
            <a:avLst/>
          </a:prstGeom>
        </p:spPr>
      </p:pic>
      <p:pic>
        <p:nvPicPr>
          <p:cNvPr id="37" name="Imagem 36">
            <a:extLst>
              <a:ext uri="{FF2B5EF4-FFF2-40B4-BE49-F238E27FC236}">
                <a16:creationId xmlns:a16="http://schemas.microsoft.com/office/drawing/2014/main" id="{C9349138-4A2D-AE15-ED6D-C0F2395C511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9710" t="14062" r="13565" b="31091"/>
          <a:stretch/>
        </p:blipFill>
        <p:spPr>
          <a:xfrm>
            <a:off x="7087114" y="1790675"/>
            <a:ext cx="2039070" cy="3759583"/>
          </a:xfrm>
          <a:prstGeom prst="rect">
            <a:avLst/>
          </a:prstGeom>
        </p:spPr>
      </p:pic>
      <p:pic>
        <p:nvPicPr>
          <p:cNvPr id="48" name="Imagem 47">
            <a:extLst>
              <a:ext uri="{FF2B5EF4-FFF2-40B4-BE49-F238E27FC236}">
                <a16:creationId xmlns:a16="http://schemas.microsoft.com/office/drawing/2014/main" id="{6DB7C1B1-DF08-739D-A5E5-A43AEC57E7B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5194" t="39577" r="40858" b="19605"/>
          <a:stretch/>
        </p:blipFill>
        <p:spPr>
          <a:xfrm>
            <a:off x="660867" y="2683745"/>
            <a:ext cx="4138989" cy="2797926"/>
          </a:xfrm>
          <a:prstGeom prst="rect">
            <a:avLst/>
          </a:prstGeom>
        </p:spPr>
      </p:pic>
      <p:sp>
        <p:nvSpPr>
          <p:cNvPr id="46" name="Retângulo 45">
            <a:extLst>
              <a:ext uri="{FF2B5EF4-FFF2-40B4-BE49-F238E27FC236}">
                <a16:creationId xmlns:a16="http://schemas.microsoft.com/office/drawing/2014/main" id="{9E0087CA-1F03-80D8-E6E1-88725D660418}"/>
              </a:ext>
            </a:extLst>
          </p:cNvPr>
          <p:cNvSpPr/>
          <p:nvPr/>
        </p:nvSpPr>
        <p:spPr>
          <a:xfrm>
            <a:off x="4547801" y="3305478"/>
            <a:ext cx="2268279" cy="1569660"/>
          </a:xfrm>
          <a:prstGeom prst="rect">
            <a:avLst/>
          </a:prstGeom>
          <a:solidFill>
            <a:srgbClr val="192844"/>
          </a:solidFill>
        </p:spPr>
        <p:txBody>
          <a:bodyPr wrap="square" anchor="t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</a:rPr>
              <a:t>Use a opção </a:t>
            </a:r>
            <a:r>
              <a:rPr lang="pt-BR" sz="1600" b="1" dirty="0">
                <a:solidFill>
                  <a:schemeClr val="bg1"/>
                </a:solidFill>
              </a:rPr>
              <a:t>Texto não formatado</a:t>
            </a:r>
            <a:r>
              <a:rPr lang="pt-BR" sz="1600" dirty="0">
                <a:solidFill>
                  <a:schemeClr val="bg1"/>
                </a:solidFill>
              </a:rPr>
              <a:t> na seção Colar Especial para colar o texto puro e manter a formatação do texto de destino na apresentação.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11A4CD4-ACB6-3ACF-2F7C-A00EDC98855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090" y="337022"/>
            <a:ext cx="2384996" cy="772454"/>
          </a:xfrm>
          <a:prstGeom prst="rect">
            <a:avLst/>
          </a:prstGeom>
        </p:spPr>
      </p:pic>
      <p:grpSp>
        <p:nvGrpSpPr>
          <p:cNvPr id="42" name="Agrupar 41">
            <a:extLst>
              <a:ext uri="{FF2B5EF4-FFF2-40B4-BE49-F238E27FC236}">
                <a16:creationId xmlns:a16="http://schemas.microsoft.com/office/drawing/2014/main" id="{5D4A9DDD-911D-A9CF-EF68-E1C8F4B5E70F}"/>
              </a:ext>
            </a:extLst>
          </p:cNvPr>
          <p:cNvGrpSpPr/>
          <p:nvPr/>
        </p:nvGrpSpPr>
        <p:grpSpPr>
          <a:xfrm>
            <a:off x="5466496" y="2833516"/>
            <a:ext cx="430887" cy="430887"/>
            <a:chOff x="2567608" y="2996952"/>
            <a:chExt cx="430887" cy="430887"/>
          </a:xfrm>
        </p:grpSpPr>
        <p:sp>
          <p:nvSpPr>
            <p:cNvPr id="41" name="Elipse 40">
              <a:extLst>
                <a:ext uri="{FF2B5EF4-FFF2-40B4-BE49-F238E27FC236}">
                  <a16:creationId xmlns:a16="http://schemas.microsoft.com/office/drawing/2014/main" id="{EC0BBE95-4B87-4062-AA68-865606FBE1D3}"/>
                </a:ext>
              </a:extLst>
            </p:cNvPr>
            <p:cNvSpPr/>
            <p:nvPr/>
          </p:nvSpPr>
          <p:spPr>
            <a:xfrm>
              <a:off x="2567608" y="2996952"/>
              <a:ext cx="430887" cy="430887"/>
            </a:xfrm>
            <a:prstGeom prst="ellipse">
              <a:avLst/>
            </a:prstGeom>
            <a:solidFill>
              <a:srgbClr val="1928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Retângulo 39">
              <a:extLst>
                <a:ext uri="{FF2B5EF4-FFF2-40B4-BE49-F238E27FC236}">
                  <a16:creationId xmlns:a16="http://schemas.microsoft.com/office/drawing/2014/main" id="{2ED92BBB-667E-CE7A-6EFA-B761E25A37FE}"/>
                </a:ext>
              </a:extLst>
            </p:cNvPr>
            <p:cNvSpPr/>
            <p:nvPr/>
          </p:nvSpPr>
          <p:spPr>
            <a:xfrm>
              <a:off x="2609796" y="3027729"/>
              <a:ext cx="34651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dirty="0">
                  <a:solidFill>
                    <a:schemeClr val="bg1"/>
                  </a:solidFill>
                  <a:latin typeface="Antenna Bold" panose="02000503000000020004" pitchFamily="50" charset="0"/>
                </a:rPr>
                <a:t>1</a:t>
              </a:r>
            </a:p>
          </p:txBody>
        </p:sp>
      </p:grpSp>
      <p:grpSp>
        <p:nvGrpSpPr>
          <p:cNvPr id="43" name="Agrupar 42">
            <a:extLst>
              <a:ext uri="{FF2B5EF4-FFF2-40B4-BE49-F238E27FC236}">
                <a16:creationId xmlns:a16="http://schemas.microsoft.com/office/drawing/2014/main" id="{4DF004DD-FAB8-66F4-131B-9A943EAC0AA8}"/>
              </a:ext>
            </a:extLst>
          </p:cNvPr>
          <p:cNvGrpSpPr/>
          <p:nvPr/>
        </p:nvGrpSpPr>
        <p:grpSpPr>
          <a:xfrm>
            <a:off x="10084223" y="2833463"/>
            <a:ext cx="430887" cy="430887"/>
            <a:chOff x="2567608" y="2996952"/>
            <a:chExt cx="430887" cy="430887"/>
          </a:xfrm>
        </p:grpSpPr>
        <p:sp>
          <p:nvSpPr>
            <p:cNvPr id="44" name="Elipse 43">
              <a:extLst>
                <a:ext uri="{FF2B5EF4-FFF2-40B4-BE49-F238E27FC236}">
                  <a16:creationId xmlns:a16="http://schemas.microsoft.com/office/drawing/2014/main" id="{12294F37-25AA-7401-A2B9-1312A47E59BA}"/>
                </a:ext>
              </a:extLst>
            </p:cNvPr>
            <p:cNvSpPr/>
            <p:nvPr/>
          </p:nvSpPr>
          <p:spPr>
            <a:xfrm>
              <a:off x="2567608" y="2996952"/>
              <a:ext cx="430887" cy="430887"/>
            </a:xfrm>
            <a:prstGeom prst="ellipse">
              <a:avLst/>
            </a:prstGeom>
            <a:solidFill>
              <a:srgbClr val="1928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5" name="Retângulo 44">
              <a:extLst>
                <a:ext uri="{FF2B5EF4-FFF2-40B4-BE49-F238E27FC236}">
                  <a16:creationId xmlns:a16="http://schemas.microsoft.com/office/drawing/2014/main" id="{71CE8E68-9F80-EE30-348D-42559EA7B4DF}"/>
                </a:ext>
              </a:extLst>
            </p:cNvPr>
            <p:cNvSpPr/>
            <p:nvPr/>
          </p:nvSpPr>
          <p:spPr>
            <a:xfrm>
              <a:off x="2609796" y="3027729"/>
              <a:ext cx="34651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dirty="0">
                  <a:solidFill>
                    <a:schemeClr val="bg1"/>
                  </a:solidFill>
                  <a:latin typeface="Antenna Bold" panose="02000503000000020004" pitchFamily="50" charset="0"/>
                </a:rPr>
                <a:t>2</a:t>
              </a:r>
            </a:p>
          </p:txBody>
        </p:sp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83CA319F-A839-41FD-9B6F-94655F64C59D}"/>
              </a:ext>
            </a:extLst>
          </p:cNvPr>
          <p:cNvGrpSpPr/>
          <p:nvPr/>
        </p:nvGrpSpPr>
        <p:grpSpPr>
          <a:xfrm rot="16200000">
            <a:off x="3732018" y="3515315"/>
            <a:ext cx="384930" cy="384930"/>
            <a:chOff x="-1184700" y="3860801"/>
            <a:chExt cx="655964" cy="655964"/>
          </a:xfrm>
        </p:grpSpPr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2EE72293-DB82-8EDD-5F18-D1B8CDCF28A6}"/>
                </a:ext>
              </a:extLst>
            </p:cNvPr>
            <p:cNvSpPr/>
            <p:nvPr/>
          </p:nvSpPr>
          <p:spPr>
            <a:xfrm>
              <a:off x="-1184700" y="3860801"/>
              <a:ext cx="655964" cy="655964"/>
            </a:xfrm>
            <a:prstGeom prst="ellipse">
              <a:avLst/>
            </a:prstGeom>
            <a:solidFill>
              <a:srgbClr val="1928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5" name="Imagem 14">
              <a:extLst>
                <a:ext uri="{FF2B5EF4-FFF2-40B4-BE49-F238E27FC236}">
                  <a16:creationId xmlns:a16="http://schemas.microsoft.com/office/drawing/2014/main" id="{BC316FCA-30BC-3E25-79D3-C95D5690CF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72" t="4940" r="4806" b="8445"/>
            <a:stretch/>
          </p:blipFill>
          <p:spPr>
            <a:xfrm>
              <a:off x="-1060450" y="3975100"/>
              <a:ext cx="425450" cy="476250"/>
            </a:xfrm>
            <a:prstGeom prst="rect">
              <a:avLst/>
            </a:prstGeom>
          </p:spPr>
        </p:pic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892D7D90-3EAD-1A77-62F2-F1361C53CE9D}"/>
              </a:ext>
            </a:extLst>
          </p:cNvPr>
          <p:cNvGrpSpPr/>
          <p:nvPr/>
        </p:nvGrpSpPr>
        <p:grpSpPr>
          <a:xfrm rot="16200000">
            <a:off x="8127553" y="4490208"/>
            <a:ext cx="384930" cy="384930"/>
            <a:chOff x="-1184700" y="3860801"/>
            <a:chExt cx="655964" cy="655964"/>
          </a:xfrm>
        </p:grpSpPr>
        <p:sp>
          <p:nvSpPr>
            <p:cNvPr id="21" name="Elipse 20">
              <a:extLst>
                <a:ext uri="{FF2B5EF4-FFF2-40B4-BE49-F238E27FC236}">
                  <a16:creationId xmlns:a16="http://schemas.microsoft.com/office/drawing/2014/main" id="{4946E70B-E413-65FD-1EF3-F485649AC3D5}"/>
                </a:ext>
              </a:extLst>
            </p:cNvPr>
            <p:cNvSpPr/>
            <p:nvPr/>
          </p:nvSpPr>
          <p:spPr>
            <a:xfrm>
              <a:off x="-1184700" y="3860801"/>
              <a:ext cx="655964" cy="655964"/>
            </a:xfrm>
            <a:prstGeom prst="ellipse">
              <a:avLst/>
            </a:prstGeom>
            <a:solidFill>
              <a:srgbClr val="1928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2" name="Imagem 21">
              <a:extLst>
                <a:ext uri="{FF2B5EF4-FFF2-40B4-BE49-F238E27FC236}">
                  <a16:creationId xmlns:a16="http://schemas.microsoft.com/office/drawing/2014/main" id="{93C42B3A-3CE2-8A0E-9B5A-F1442E9A32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72" t="4940" r="4806" b="8445"/>
            <a:stretch/>
          </p:blipFill>
          <p:spPr>
            <a:xfrm>
              <a:off x="-1060450" y="3975100"/>
              <a:ext cx="425450" cy="476250"/>
            </a:xfrm>
            <a:prstGeom prst="rect">
              <a:avLst/>
            </a:prstGeom>
          </p:spPr>
        </p:pic>
      </p:grp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6F37747E-C54D-45F6-9299-B6740AB4869B}"/>
              </a:ext>
            </a:extLst>
          </p:cNvPr>
          <p:cNvGrpSpPr/>
          <p:nvPr/>
        </p:nvGrpSpPr>
        <p:grpSpPr>
          <a:xfrm rot="16200000">
            <a:off x="11123690" y="2590721"/>
            <a:ext cx="384930" cy="384930"/>
            <a:chOff x="-1184700" y="3860801"/>
            <a:chExt cx="655964" cy="655964"/>
          </a:xfrm>
        </p:grpSpPr>
        <p:sp>
          <p:nvSpPr>
            <p:cNvPr id="24" name="Elipse 23">
              <a:extLst>
                <a:ext uri="{FF2B5EF4-FFF2-40B4-BE49-F238E27FC236}">
                  <a16:creationId xmlns:a16="http://schemas.microsoft.com/office/drawing/2014/main" id="{C0ED1D7A-EB27-0F98-450D-17FA40B2189C}"/>
                </a:ext>
              </a:extLst>
            </p:cNvPr>
            <p:cNvSpPr/>
            <p:nvPr/>
          </p:nvSpPr>
          <p:spPr>
            <a:xfrm>
              <a:off x="-1184700" y="3860801"/>
              <a:ext cx="655964" cy="655964"/>
            </a:xfrm>
            <a:prstGeom prst="ellipse">
              <a:avLst/>
            </a:prstGeom>
            <a:solidFill>
              <a:srgbClr val="1928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5" name="Imagem 24">
              <a:extLst>
                <a:ext uri="{FF2B5EF4-FFF2-40B4-BE49-F238E27FC236}">
                  <a16:creationId xmlns:a16="http://schemas.microsoft.com/office/drawing/2014/main" id="{7136C57C-CC79-A811-5074-A38C19DB17B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72" t="4940" r="4806" b="8445"/>
            <a:stretch/>
          </p:blipFill>
          <p:spPr>
            <a:xfrm>
              <a:off x="-1060450" y="3975100"/>
              <a:ext cx="425450" cy="476250"/>
            </a:xfrm>
            <a:prstGeom prst="rect">
              <a:avLst/>
            </a:prstGeom>
          </p:spPr>
        </p:pic>
      </p:grpSp>
      <p:sp>
        <p:nvSpPr>
          <p:cNvPr id="26" name="Retângulo 25">
            <a:extLst>
              <a:ext uri="{FF2B5EF4-FFF2-40B4-BE49-F238E27FC236}">
                <a16:creationId xmlns:a16="http://schemas.microsoft.com/office/drawing/2014/main" id="{D46A2A22-97B5-3E79-846B-B74980B2E1D6}"/>
              </a:ext>
            </a:extLst>
          </p:cNvPr>
          <p:cNvSpPr/>
          <p:nvPr/>
        </p:nvSpPr>
        <p:spPr>
          <a:xfrm>
            <a:off x="-16254" y="6246604"/>
            <a:ext cx="12208253" cy="611396"/>
          </a:xfrm>
          <a:prstGeom prst="rect">
            <a:avLst/>
          </a:prstGeom>
          <a:solidFill>
            <a:srgbClr val="1928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914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E1973302-13EB-84A5-34E7-8D23A3142CE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6239" y="341391"/>
            <a:ext cx="3719549" cy="838625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F83B579D-F073-7A8E-6895-EC55D2BD67D8}"/>
              </a:ext>
            </a:extLst>
          </p:cNvPr>
          <p:cNvSpPr txBox="1"/>
          <p:nvPr/>
        </p:nvSpPr>
        <p:spPr>
          <a:xfrm>
            <a:off x="2593181" y="6356489"/>
            <a:ext cx="70056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Lembre-se de apagar esse slide ao final do trabalho.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E3A59F00-96D8-49A2-A03D-D09FE153A41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914" y="5924318"/>
            <a:ext cx="432171" cy="43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112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27">
            <a:extLst>
              <a:ext uri="{FF2B5EF4-FFF2-40B4-BE49-F238E27FC236}">
                <a16:creationId xmlns:a16="http://schemas.microsoft.com/office/drawing/2014/main" id="{63C3A073-55D7-EDD4-C182-061864AC5DE4}"/>
              </a:ext>
            </a:extLst>
          </p:cNvPr>
          <p:cNvSpPr/>
          <p:nvPr/>
        </p:nvSpPr>
        <p:spPr>
          <a:xfrm>
            <a:off x="-16254" y="3139690"/>
            <a:ext cx="12208253" cy="212866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914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6BD4EC7D-E4B4-A0A3-4FF3-6CC4D89A568C}"/>
              </a:ext>
            </a:extLst>
          </p:cNvPr>
          <p:cNvSpPr/>
          <p:nvPr/>
        </p:nvSpPr>
        <p:spPr>
          <a:xfrm>
            <a:off x="-16254" y="6246604"/>
            <a:ext cx="12208253" cy="611396"/>
          </a:xfrm>
          <a:prstGeom prst="rect">
            <a:avLst/>
          </a:prstGeom>
          <a:solidFill>
            <a:srgbClr val="1928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914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9575A307-4D15-08AC-E970-519F8AD13080}"/>
              </a:ext>
            </a:extLst>
          </p:cNvPr>
          <p:cNvSpPr/>
          <p:nvPr/>
        </p:nvSpPr>
        <p:spPr>
          <a:xfrm>
            <a:off x="0" y="-16879"/>
            <a:ext cx="12192000" cy="1555167"/>
          </a:xfrm>
          <a:prstGeom prst="rect">
            <a:avLst/>
          </a:prstGeom>
          <a:solidFill>
            <a:srgbClr val="1928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914"/>
          </a:p>
        </p:txBody>
      </p:sp>
      <p:sp>
        <p:nvSpPr>
          <p:cNvPr id="9" name="Retângulo 8"/>
          <p:cNvSpPr/>
          <p:nvPr/>
        </p:nvSpPr>
        <p:spPr>
          <a:xfrm>
            <a:off x="590886" y="1776953"/>
            <a:ext cx="48965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solidFill>
                  <a:schemeClr val="bg1">
                    <a:lumMod val="65000"/>
                  </a:schemeClr>
                </a:solidFill>
                <a:latin typeface="Antenna Regular" panose="02000503000000020004" pitchFamily="50" charset="0"/>
              </a:rPr>
              <a:t>Modelo de apresentação da </a:t>
            </a:r>
            <a:r>
              <a:rPr lang="pt-BR" dirty="0" err="1">
                <a:solidFill>
                  <a:schemeClr val="bg1">
                    <a:lumMod val="65000"/>
                  </a:schemeClr>
                </a:solidFill>
                <a:latin typeface="Antenna Regular" panose="02000503000000020004" pitchFamily="50" charset="0"/>
              </a:rPr>
              <a:t>Redeplan</a:t>
            </a:r>
            <a:endParaRPr lang="pt-BR" dirty="0">
              <a:solidFill>
                <a:schemeClr val="bg1">
                  <a:lumMod val="65000"/>
                </a:schemeClr>
              </a:solidFill>
              <a:latin typeface="Antenna Regular" panose="02000503000000020004" pitchFamily="50" charset="0"/>
            </a:endParaRPr>
          </a:p>
        </p:txBody>
      </p:sp>
      <p:pic>
        <p:nvPicPr>
          <p:cNvPr id="7" name="Imagem 6" descr="Interface gráfica do usuário&#10;&#10;Descrição gerada automaticamente">
            <a:extLst>
              <a:ext uri="{FF2B5EF4-FFF2-40B4-BE49-F238E27FC236}">
                <a16:creationId xmlns:a16="http://schemas.microsoft.com/office/drawing/2014/main" id="{4BE11A4D-BAE9-7277-9331-B4355DAE2C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6654" y="553512"/>
            <a:ext cx="2061394" cy="567348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611A4CD4-ACB6-3ACF-2F7C-A00EDC98855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090" y="337022"/>
            <a:ext cx="2384996" cy="772454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620C7CB1-9525-1313-AEE3-F0486F471D30}"/>
              </a:ext>
            </a:extLst>
          </p:cNvPr>
          <p:cNvSpPr/>
          <p:nvPr/>
        </p:nvSpPr>
        <p:spPr>
          <a:xfrm>
            <a:off x="1559496" y="5651956"/>
            <a:ext cx="9128410" cy="3693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pt-BR" dirty="0"/>
              <a:t>O documento possui margens (superior, inferior e lateral) de 1 cm, sinalizadas pelas linhas guias.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1B6F24FF-EF39-CDED-3FA0-EDBFF5DB73FA}"/>
              </a:ext>
            </a:extLst>
          </p:cNvPr>
          <p:cNvSpPr/>
          <p:nvPr/>
        </p:nvSpPr>
        <p:spPr>
          <a:xfrm>
            <a:off x="590886" y="2132856"/>
            <a:ext cx="5112568" cy="430887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r>
              <a:rPr lang="pt-BR" sz="2200" dirty="0">
                <a:solidFill>
                  <a:schemeClr val="accent1">
                    <a:lumMod val="75000"/>
                  </a:schemeClr>
                </a:solidFill>
                <a:latin typeface="Antenna Bold" panose="02000503000000020004" pitchFamily="50" charset="0"/>
              </a:rPr>
              <a:t>Mancha gráfica 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CF5D65E0-1EA9-D2BF-73EC-030C1BFD887F}"/>
              </a:ext>
            </a:extLst>
          </p:cNvPr>
          <p:cNvSpPr/>
          <p:nvPr/>
        </p:nvSpPr>
        <p:spPr>
          <a:xfrm>
            <a:off x="590887" y="2659313"/>
            <a:ext cx="11121737" cy="3693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pt-BR" dirty="0"/>
              <a:t>É importante respeitar as manchas gráficas e deixar espaços entre elementos em uma apresentação. Por exemplo: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D9181060-9F63-550C-85EA-E5E93266188E}"/>
              </a:ext>
            </a:extLst>
          </p:cNvPr>
          <p:cNvSpPr/>
          <p:nvPr/>
        </p:nvSpPr>
        <p:spPr>
          <a:xfrm>
            <a:off x="1217402" y="4219729"/>
            <a:ext cx="3401677" cy="833863"/>
          </a:xfrm>
          <a:prstGeom prst="rect">
            <a:avLst/>
          </a:prstGeom>
          <a:noFill/>
          <a:ln w="635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AA856FD1-6E1D-9668-E05D-21784D65F8DC}"/>
              </a:ext>
            </a:extLst>
          </p:cNvPr>
          <p:cNvSpPr/>
          <p:nvPr/>
        </p:nvSpPr>
        <p:spPr>
          <a:xfrm>
            <a:off x="7968151" y="3879779"/>
            <a:ext cx="3401677" cy="833863"/>
          </a:xfrm>
          <a:prstGeom prst="rect">
            <a:avLst/>
          </a:prstGeom>
          <a:noFill/>
          <a:ln w="635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008838B6-7C24-9798-D63E-23D240D484F7}"/>
              </a:ext>
            </a:extLst>
          </p:cNvPr>
          <p:cNvSpPr/>
          <p:nvPr/>
        </p:nvSpPr>
        <p:spPr>
          <a:xfrm>
            <a:off x="7431757" y="3526355"/>
            <a:ext cx="3223103" cy="64633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pt-BR" sz="1200" dirty="0" err="1"/>
              <a:t>Lorem</a:t>
            </a:r>
            <a:r>
              <a:rPr lang="pt-BR" sz="1200" dirty="0"/>
              <a:t> ipsum </a:t>
            </a:r>
            <a:r>
              <a:rPr lang="pt-BR" sz="1200" dirty="0" err="1"/>
              <a:t>dolor</a:t>
            </a:r>
            <a:r>
              <a:rPr lang="pt-BR" sz="1200" dirty="0"/>
              <a:t> </a:t>
            </a:r>
            <a:r>
              <a:rPr lang="pt-BR" sz="1200" dirty="0" err="1"/>
              <a:t>sit</a:t>
            </a:r>
            <a:r>
              <a:rPr lang="pt-BR" sz="1200" dirty="0"/>
              <a:t> </a:t>
            </a:r>
            <a:r>
              <a:rPr lang="pt-BR" sz="1200" dirty="0" err="1"/>
              <a:t>amet</a:t>
            </a:r>
            <a:r>
              <a:rPr lang="pt-BR" sz="1200" dirty="0"/>
              <a:t>, </a:t>
            </a:r>
            <a:r>
              <a:rPr lang="pt-BR" sz="1200" dirty="0" err="1"/>
              <a:t>consectetur</a:t>
            </a:r>
            <a:r>
              <a:rPr lang="pt-BR" sz="1200" dirty="0"/>
              <a:t> </a:t>
            </a:r>
            <a:r>
              <a:rPr lang="pt-BR" sz="1200" dirty="0" err="1"/>
              <a:t>adipiscing</a:t>
            </a:r>
            <a:r>
              <a:rPr lang="pt-BR" sz="1200" dirty="0"/>
              <a:t> </a:t>
            </a:r>
            <a:r>
              <a:rPr lang="pt-BR" sz="1200" dirty="0" err="1"/>
              <a:t>elit</a:t>
            </a:r>
            <a:r>
              <a:rPr lang="pt-BR" sz="1200" dirty="0"/>
              <a:t>. </a:t>
            </a:r>
            <a:r>
              <a:rPr lang="pt-BR" sz="1200" dirty="0" err="1"/>
              <a:t>Vivamus</a:t>
            </a:r>
            <a:r>
              <a:rPr lang="pt-BR" sz="1200" dirty="0"/>
              <a:t> </a:t>
            </a:r>
            <a:r>
              <a:rPr lang="pt-BR" sz="1200" dirty="0" err="1"/>
              <a:t>mattis</a:t>
            </a:r>
            <a:r>
              <a:rPr lang="pt-BR" sz="1200" dirty="0"/>
              <a:t> </a:t>
            </a:r>
            <a:r>
              <a:rPr lang="pt-BR" sz="1200" dirty="0" err="1"/>
              <a:t>nulla</a:t>
            </a:r>
            <a:r>
              <a:rPr lang="pt-BR" sz="1200" dirty="0"/>
              <a:t> </a:t>
            </a:r>
            <a:r>
              <a:rPr lang="pt-BR" sz="1200" dirty="0" err="1"/>
              <a:t>sit</a:t>
            </a:r>
            <a:r>
              <a:rPr lang="pt-BR" sz="1200" dirty="0"/>
              <a:t> </a:t>
            </a:r>
            <a:r>
              <a:rPr lang="pt-BR" sz="1200" dirty="0" err="1"/>
              <a:t>amet</a:t>
            </a:r>
            <a:r>
              <a:rPr lang="pt-BR" sz="1200" dirty="0"/>
              <a:t> </a:t>
            </a:r>
            <a:r>
              <a:rPr lang="pt-BR" sz="1200" dirty="0" err="1"/>
              <a:t>sodales</a:t>
            </a:r>
            <a:r>
              <a:rPr lang="pt-BR" sz="1200" dirty="0"/>
              <a:t> </a:t>
            </a:r>
            <a:r>
              <a:rPr lang="pt-BR" sz="1200" dirty="0" err="1"/>
              <a:t>consectetur</a:t>
            </a:r>
            <a:r>
              <a:rPr lang="pt-BR" sz="1200" dirty="0"/>
              <a:t>.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AA278778-967A-A5AE-A8F5-43C3EA42464D}"/>
              </a:ext>
            </a:extLst>
          </p:cNvPr>
          <p:cNvSpPr/>
          <p:nvPr/>
        </p:nvSpPr>
        <p:spPr>
          <a:xfrm>
            <a:off x="1252056" y="3284984"/>
            <a:ext cx="2971736" cy="64633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pt-BR" sz="1200" dirty="0" err="1"/>
              <a:t>Lorem</a:t>
            </a:r>
            <a:r>
              <a:rPr lang="pt-BR" sz="1200" dirty="0"/>
              <a:t> ipsum </a:t>
            </a:r>
            <a:r>
              <a:rPr lang="pt-BR" sz="1200" dirty="0" err="1"/>
              <a:t>dolor</a:t>
            </a:r>
            <a:r>
              <a:rPr lang="pt-BR" sz="1200" dirty="0"/>
              <a:t> </a:t>
            </a:r>
            <a:r>
              <a:rPr lang="pt-BR" sz="1200" dirty="0" err="1"/>
              <a:t>sit</a:t>
            </a:r>
            <a:r>
              <a:rPr lang="pt-BR" sz="1200" dirty="0"/>
              <a:t> </a:t>
            </a:r>
            <a:r>
              <a:rPr lang="pt-BR" sz="1200" dirty="0" err="1"/>
              <a:t>amet</a:t>
            </a:r>
            <a:r>
              <a:rPr lang="pt-BR" sz="1200" dirty="0"/>
              <a:t>, </a:t>
            </a:r>
            <a:r>
              <a:rPr lang="pt-BR" sz="1200" dirty="0" err="1"/>
              <a:t>consectetur</a:t>
            </a:r>
            <a:r>
              <a:rPr lang="pt-BR" sz="1200" dirty="0"/>
              <a:t> </a:t>
            </a:r>
            <a:r>
              <a:rPr lang="pt-BR" sz="1200" dirty="0" err="1"/>
              <a:t>adipiscing</a:t>
            </a:r>
            <a:r>
              <a:rPr lang="pt-BR" sz="1200" dirty="0"/>
              <a:t> </a:t>
            </a:r>
            <a:r>
              <a:rPr lang="pt-BR" sz="1200" dirty="0" err="1"/>
              <a:t>elit</a:t>
            </a:r>
            <a:r>
              <a:rPr lang="pt-BR" sz="1200" dirty="0"/>
              <a:t>. </a:t>
            </a:r>
            <a:r>
              <a:rPr lang="pt-BR" sz="1200" dirty="0" err="1"/>
              <a:t>Vivamus</a:t>
            </a:r>
            <a:r>
              <a:rPr lang="pt-BR" sz="1200" dirty="0"/>
              <a:t> </a:t>
            </a:r>
            <a:r>
              <a:rPr lang="pt-BR" sz="1200" dirty="0" err="1"/>
              <a:t>mattis</a:t>
            </a:r>
            <a:r>
              <a:rPr lang="pt-BR" sz="1200" dirty="0"/>
              <a:t> </a:t>
            </a:r>
            <a:r>
              <a:rPr lang="pt-BR" sz="1200" dirty="0" err="1"/>
              <a:t>nulla</a:t>
            </a:r>
            <a:r>
              <a:rPr lang="pt-BR" sz="1200" dirty="0"/>
              <a:t> </a:t>
            </a:r>
            <a:r>
              <a:rPr lang="pt-BR" sz="1200" dirty="0" err="1"/>
              <a:t>sit</a:t>
            </a:r>
            <a:r>
              <a:rPr lang="pt-BR" sz="1200" dirty="0"/>
              <a:t> </a:t>
            </a:r>
            <a:r>
              <a:rPr lang="pt-BR" sz="1200" dirty="0" err="1"/>
              <a:t>amet</a:t>
            </a:r>
            <a:r>
              <a:rPr lang="pt-BR" sz="1200" dirty="0"/>
              <a:t> </a:t>
            </a:r>
            <a:r>
              <a:rPr lang="pt-BR" sz="1200" dirty="0" err="1"/>
              <a:t>sodales</a:t>
            </a:r>
            <a:r>
              <a:rPr lang="pt-BR" sz="1200" dirty="0"/>
              <a:t> </a:t>
            </a:r>
            <a:r>
              <a:rPr lang="pt-BR" sz="1200" dirty="0" err="1"/>
              <a:t>consectetur</a:t>
            </a:r>
            <a:r>
              <a:rPr lang="pt-BR" sz="1200" dirty="0"/>
              <a:t>. </a:t>
            </a:r>
          </a:p>
        </p:txBody>
      </p:sp>
      <p:pic>
        <p:nvPicPr>
          <p:cNvPr id="29" name="Imagem 28">
            <a:extLst>
              <a:ext uri="{FF2B5EF4-FFF2-40B4-BE49-F238E27FC236}">
                <a16:creationId xmlns:a16="http://schemas.microsoft.com/office/drawing/2014/main" id="{BAA109EC-1563-5498-3514-CCEC787148E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29" y="3723743"/>
            <a:ext cx="550357" cy="550357"/>
          </a:xfrm>
          <a:prstGeom prst="rect">
            <a:avLst/>
          </a:prstGeom>
        </p:spPr>
      </p:pic>
      <p:pic>
        <p:nvPicPr>
          <p:cNvPr id="31" name="Imagem 30">
            <a:extLst>
              <a:ext uri="{FF2B5EF4-FFF2-40B4-BE49-F238E27FC236}">
                <a16:creationId xmlns:a16="http://schemas.microsoft.com/office/drawing/2014/main" id="{B7FB5D53-AE97-A74F-6D43-77E43D95945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2723" y="3861048"/>
            <a:ext cx="550357" cy="550357"/>
          </a:xfrm>
          <a:prstGeom prst="rect">
            <a:avLst/>
          </a:prstGeom>
        </p:spPr>
      </p:pic>
      <p:sp>
        <p:nvSpPr>
          <p:cNvPr id="32" name="Retângulo 31">
            <a:extLst>
              <a:ext uri="{FF2B5EF4-FFF2-40B4-BE49-F238E27FC236}">
                <a16:creationId xmlns:a16="http://schemas.microsoft.com/office/drawing/2014/main" id="{75976B0F-9333-BB41-9D74-F79E601D6061}"/>
              </a:ext>
            </a:extLst>
          </p:cNvPr>
          <p:cNvSpPr/>
          <p:nvPr/>
        </p:nvSpPr>
        <p:spPr>
          <a:xfrm>
            <a:off x="1594596" y="5386752"/>
            <a:ext cx="149855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>
                <a:latin typeface="Antenna Bold" panose="02000503000000020004" pitchFamily="50" charset="0"/>
              </a:rPr>
              <a:t>Importante:</a:t>
            </a:r>
          </a:p>
        </p:txBody>
      </p:sp>
      <p:cxnSp>
        <p:nvCxnSpPr>
          <p:cNvPr id="34" name="Conector de Seta Reta 33">
            <a:extLst>
              <a:ext uri="{FF2B5EF4-FFF2-40B4-BE49-F238E27FC236}">
                <a16:creationId xmlns:a16="http://schemas.microsoft.com/office/drawing/2014/main" id="{5CC43D05-4A6D-B988-A3CF-29CF3E69FB0C}"/>
              </a:ext>
            </a:extLst>
          </p:cNvPr>
          <p:cNvCxnSpPr>
            <a:cxnSpLocks/>
          </p:cNvCxnSpPr>
          <p:nvPr/>
        </p:nvCxnSpPr>
        <p:spPr>
          <a:xfrm>
            <a:off x="10788845" y="5850725"/>
            <a:ext cx="995787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de Seta Reta 36">
            <a:extLst>
              <a:ext uri="{FF2B5EF4-FFF2-40B4-BE49-F238E27FC236}">
                <a16:creationId xmlns:a16="http://schemas.microsoft.com/office/drawing/2014/main" id="{AD043083-A387-1F6A-E394-516711BB52EA}"/>
              </a:ext>
            </a:extLst>
          </p:cNvPr>
          <p:cNvCxnSpPr>
            <a:cxnSpLocks/>
          </p:cNvCxnSpPr>
          <p:nvPr/>
        </p:nvCxnSpPr>
        <p:spPr>
          <a:xfrm>
            <a:off x="407368" y="5850725"/>
            <a:ext cx="995787" cy="0"/>
          </a:xfrm>
          <a:prstGeom prst="straightConnector1">
            <a:avLst/>
          </a:prstGeom>
          <a:ln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m 3">
            <a:extLst>
              <a:ext uri="{FF2B5EF4-FFF2-40B4-BE49-F238E27FC236}">
                <a16:creationId xmlns:a16="http://schemas.microsoft.com/office/drawing/2014/main" id="{4AF08896-EC27-51D6-9C81-02005BAD93D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161" y="4241267"/>
            <a:ext cx="3354456" cy="756310"/>
          </a:xfrm>
          <a:prstGeom prst="rect">
            <a:avLst/>
          </a:prstGeom>
        </p:spPr>
      </p:pic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id="{B225CF84-495B-9B05-4088-572D689A766B}"/>
              </a:ext>
            </a:extLst>
          </p:cNvPr>
          <p:cNvCxnSpPr>
            <a:cxnSpLocks/>
          </p:cNvCxnSpPr>
          <p:nvPr/>
        </p:nvCxnSpPr>
        <p:spPr>
          <a:xfrm flipV="1">
            <a:off x="4707531" y="3789040"/>
            <a:ext cx="0" cy="485060"/>
          </a:xfrm>
          <a:prstGeom prst="line">
            <a:avLst/>
          </a:prstGeom>
          <a:ln w="12700">
            <a:solidFill>
              <a:srgbClr val="67BA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tângulo 20">
            <a:extLst>
              <a:ext uri="{FF2B5EF4-FFF2-40B4-BE49-F238E27FC236}">
                <a16:creationId xmlns:a16="http://schemas.microsoft.com/office/drawing/2014/main" id="{7F9CB5CC-EB46-6C98-ACAA-8047720E3B9E}"/>
              </a:ext>
            </a:extLst>
          </p:cNvPr>
          <p:cNvSpPr/>
          <p:nvPr/>
        </p:nvSpPr>
        <p:spPr>
          <a:xfrm>
            <a:off x="4900467" y="3884290"/>
            <a:ext cx="591646" cy="307777"/>
          </a:xfrm>
          <a:prstGeom prst="rect">
            <a:avLst/>
          </a:prstGeom>
          <a:solidFill>
            <a:srgbClr val="67BA99"/>
          </a:solidFill>
        </p:spPr>
        <p:txBody>
          <a:bodyPr wrap="square" anchor="t">
            <a:spAutoFit/>
          </a:bodyPr>
          <a:lstStyle/>
          <a:p>
            <a:r>
              <a:rPr lang="pt-BR" sz="1400" dirty="0">
                <a:solidFill>
                  <a:schemeClr val="bg1"/>
                </a:solidFill>
                <a:latin typeface="Antenna Bold" panose="02000503000000020004" pitchFamily="50" charset="0"/>
              </a:rPr>
              <a:t>1 cm</a:t>
            </a:r>
          </a:p>
        </p:txBody>
      </p:sp>
      <p:cxnSp>
        <p:nvCxnSpPr>
          <p:cNvPr id="30" name="Conector reto 29">
            <a:extLst>
              <a:ext uri="{FF2B5EF4-FFF2-40B4-BE49-F238E27FC236}">
                <a16:creationId xmlns:a16="http://schemas.microsoft.com/office/drawing/2014/main" id="{69E0978A-E7F8-8D60-DC39-ADA061745DB5}"/>
              </a:ext>
            </a:extLst>
          </p:cNvPr>
          <p:cNvCxnSpPr>
            <a:cxnSpLocks/>
          </p:cNvCxnSpPr>
          <p:nvPr/>
        </p:nvCxnSpPr>
        <p:spPr>
          <a:xfrm flipH="1">
            <a:off x="4636024" y="3861048"/>
            <a:ext cx="285851" cy="0"/>
          </a:xfrm>
          <a:prstGeom prst="line">
            <a:avLst/>
          </a:prstGeom>
          <a:ln w="12700">
            <a:solidFill>
              <a:srgbClr val="67BA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to 35">
            <a:extLst>
              <a:ext uri="{FF2B5EF4-FFF2-40B4-BE49-F238E27FC236}">
                <a16:creationId xmlns:a16="http://schemas.microsoft.com/office/drawing/2014/main" id="{3BE79B39-8F35-5699-DA3F-D9B1F497C9CE}"/>
              </a:ext>
            </a:extLst>
          </p:cNvPr>
          <p:cNvCxnSpPr>
            <a:cxnSpLocks/>
          </p:cNvCxnSpPr>
          <p:nvPr/>
        </p:nvCxnSpPr>
        <p:spPr>
          <a:xfrm flipH="1">
            <a:off x="4636024" y="4215308"/>
            <a:ext cx="285851" cy="0"/>
          </a:xfrm>
          <a:prstGeom prst="line">
            <a:avLst/>
          </a:prstGeom>
          <a:ln w="12700">
            <a:solidFill>
              <a:srgbClr val="67BA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Imagem 39">
            <a:extLst>
              <a:ext uri="{FF2B5EF4-FFF2-40B4-BE49-F238E27FC236}">
                <a16:creationId xmlns:a16="http://schemas.microsoft.com/office/drawing/2014/main" id="{8CE0FB58-598E-395F-BBDF-B3C0D2EBC3D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2629" y="3928503"/>
            <a:ext cx="3354456" cy="75631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DC86CE24-31F9-71FA-18A9-88B089B15EE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6239" y="341391"/>
            <a:ext cx="3719549" cy="838625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459AD1FA-21A1-EEC0-7B59-5671FE2027FC}"/>
              </a:ext>
            </a:extLst>
          </p:cNvPr>
          <p:cNvSpPr txBox="1"/>
          <p:nvPr/>
        </p:nvSpPr>
        <p:spPr>
          <a:xfrm>
            <a:off x="2593181" y="6356489"/>
            <a:ext cx="70056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Lembre-se de apagar esse slide ao final do trabalho.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8BCCB76D-EAE4-6B21-D75F-465760FCA9F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914" y="5924318"/>
            <a:ext cx="432171" cy="43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560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FDE15CD4-F135-F66D-9DF1-8D73B3AA3FAD}"/>
              </a:ext>
            </a:extLst>
          </p:cNvPr>
          <p:cNvSpPr/>
          <p:nvPr/>
        </p:nvSpPr>
        <p:spPr>
          <a:xfrm>
            <a:off x="0" y="-16879"/>
            <a:ext cx="12192000" cy="1555167"/>
          </a:xfrm>
          <a:prstGeom prst="rect">
            <a:avLst/>
          </a:prstGeom>
          <a:solidFill>
            <a:srgbClr val="1928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914"/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A8E09915-1B9B-3860-9DA8-4B76A96C17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193281"/>
              </p:ext>
            </p:extLst>
          </p:nvPr>
        </p:nvGraphicFramePr>
        <p:xfrm>
          <a:off x="4168139" y="2731949"/>
          <a:ext cx="6625507" cy="2484673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293231">
                  <a:extLst>
                    <a:ext uri="{9D8B030D-6E8A-4147-A177-3AD203B41FA5}">
                      <a16:colId xmlns:a16="http://schemas.microsoft.com/office/drawing/2014/main" val="2416378388"/>
                    </a:ext>
                  </a:extLst>
                </a:gridCol>
                <a:gridCol w="5332276">
                  <a:extLst>
                    <a:ext uri="{9D8B030D-6E8A-4147-A177-3AD203B41FA5}">
                      <a16:colId xmlns:a16="http://schemas.microsoft.com/office/drawing/2014/main" val="2961137734"/>
                    </a:ext>
                  </a:extLst>
                </a:gridCol>
              </a:tblGrid>
              <a:tr h="7546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8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Lorem</a:t>
                      </a:r>
                      <a:r>
                        <a:rPr lang="pt-BR" sz="18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Ipsum </a:t>
                      </a:r>
                    </a:p>
                  </a:txBody>
                  <a:tcPr marL="108000" marR="108000" marT="108000" marB="10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700" b="1" dirty="0">
                          <a:solidFill>
                            <a:schemeClr val="tx1"/>
                          </a:solidFill>
                          <a:effectLst/>
                        </a:rPr>
                        <a:t>Lorem Ipsum </a:t>
                      </a:r>
                      <a:r>
                        <a:rPr lang="en-US" sz="1700" b="0" dirty="0">
                          <a:solidFill>
                            <a:schemeClr val="tx1"/>
                          </a:solidFill>
                          <a:effectLst/>
                        </a:rPr>
                        <a:t>is simply dummy text of the printing and typesetting industry.</a:t>
                      </a:r>
                      <a:endParaRPr lang="pt-BR" sz="17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F1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3258118"/>
                  </a:ext>
                </a:extLst>
              </a:tr>
              <a:tr h="8473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8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Standard </a:t>
                      </a:r>
                      <a:r>
                        <a:rPr lang="pt-BR" sz="18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dummy</a:t>
                      </a:r>
                      <a:r>
                        <a:rPr lang="pt-BR" sz="18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</a:txBody>
                  <a:tcPr marL="108000" marR="108000" marT="108000" marB="10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700" dirty="0">
                          <a:effectLst/>
                        </a:rPr>
                        <a:t>When an unknown printer took a galley of type and scrambled it to make a type specimen book. </a:t>
                      </a:r>
                      <a:endParaRPr lang="pt-BR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9D3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6355837"/>
                  </a:ext>
                </a:extLst>
              </a:tr>
              <a:tr h="8473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8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Ipsum</a:t>
                      </a:r>
                    </a:p>
                  </a:txBody>
                  <a:tcPr marL="108000" marR="108000" marT="108000" marB="10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0" dirty="0">
                          <a:solidFill>
                            <a:schemeClr val="tx1"/>
                          </a:solidFill>
                          <a:effectLst/>
                        </a:rPr>
                        <a:t>Dummy text of the printing and typesetting industry.</a:t>
                      </a:r>
                      <a:endParaRPr lang="pt-BR" sz="17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F1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7846658"/>
                  </a:ext>
                </a:extLst>
              </a:tr>
            </a:tbl>
          </a:graphicData>
        </a:graphic>
      </p:graphicFrame>
      <p:sp>
        <p:nvSpPr>
          <p:cNvPr id="6" name="Retângulo 5">
            <a:extLst>
              <a:ext uri="{FF2B5EF4-FFF2-40B4-BE49-F238E27FC236}">
                <a16:creationId xmlns:a16="http://schemas.microsoft.com/office/drawing/2014/main" id="{2B8B4E5B-601D-9D28-A67E-7920C94236D7}"/>
              </a:ext>
            </a:extLst>
          </p:cNvPr>
          <p:cNvSpPr/>
          <p:nvPr/>
        </p:nvSpPr>
        <p:spPr>
          <a:xfrm>
            <a:off x="695325" y="3142251"/>
            <a:ext cx="2051492" cy="1569660"/>
          </a:xfrm>
          <a:prstGeom prst="rect">
            <a:avLst/>
          </a:prstGeom>
          <a:solidFill>
            <a:srgbClr val="192844"/>
          </a:solidFill>
        </p:spPr>
        <p:txBody>
          <a:bodyPr wrap="square" anchor="t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</a:rPr>
              <a:t>Exemplo de tabela com base no Design da Tabela </a:t>
            </a:r>
            <a:r>
              <a:rPr lang="pt-BR" sz="1600" b="1" dirty="0">
                <a:solidFill>
                  <a:schemeClr val="bg1"/>
                </a:solidFill>
              </a:rPr>
              <a:t>Estilo Médio 2, Ênfase 1, </a:t>
            </a:r>
            <a:r>
              <a:rPr lang="pt-BR" sz="1600" dirty="0">
                <a:solidFill>
                  <a:schemeClr val="bg1"/>
                </a:solidFill>
              </a:rPr>
              <a:t>sem bordas e com linhas em tiras.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3944C7E5-E882-3E12-5826-BC9D896284EC}"/>
              </a:ext>
            </a:extLst>
          </p:cNvPr>
          <p:cNvSpPr/>
          <p:nvPr/>
        </p:nvSpPr>
        <p:spPr>
          <a:xfrm>
            <a:off x="590886" y="1776953"/>
            <a:ext cx="48965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solidFill>
                  <a:schemeClr val="bg1">
                    <a:lumMod val="65000"/>
                  </a:schemeClr>
                </a:solidFill>
                <a:latin typeface="Antenna Regular" panose="02000503000000020004" pitchFamily="50" charset="0"/>
              </a:rPr>
              <a:t>Modelo de apresentação da </a:t>
            </a:r>
            <a:r>
              <a:rPr lang="pt-BR" dirty="0" err="1">
                <a:solidFill>
                  <a:schemeClr val="bg1">
                    <a:lumMod val="65000"/>
                  </a:schemeClr>
                </a:solidFill>
                <a:latin typeface="Antenna Regular" panose="02000503000000020004" pitchFamily="50" charset="0"/>
              </a:rPr>
              <a:t>Redeplan</a:t>
            </a:r>
            <a:endParaRPr lang="pt-BR" dirty="0">
              <a:solidFill>
                <a:schemeClr val="bg1">
                  <a:lumMod val="65000"/>
                </a:schemeClr>
              </a:solidFill>
              <a:latin typeface="Antenna Regular" panose="02000503000000020004" pitchFamily="50" charset="0"/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DE3A4200-023A-F329-5917-816304F22007}"/>
              </a:ext>
            </a:extLst>
          </p:cNvPr>
          <p:cNvSpPr/>
          <p:nvPr/>
        </p:nvSpPr>
        <p:spPr>
          <a:xfrm>
            <a:off x="590886" y="2132856"/>
            <a:ext cx="5112568" cy="430887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r>
              <a:rPr lang="pt-BR" sz="2200" dirty="0">
                <a:solidFill>
                  <a:schemeClr val="accent1">
                    <a:lumMod val="75000"/>
                  </a:schemeClr>
                </a:solidFill>
                <a:latin typeface="Antenna Bold" panose="02000503000000020004" pitchFamily="50" charset="0"/>
              </a:rPr>
              <a:t>Tabela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FFECB3D7-AA1E-FFF8-2933-A46914458E06}"/>
              </a:ext>
            </a:extLst>
          </p:cNvPr>
          <p:cNvSpPr/>
          <p:nvPr/>
        </p:nvSpPr>
        <p:spPr>
          <a:xfrm>
            <a:off x="-16254" y="6246604"/>
            <a:ext cx="12208253" cy="611396"/>
          </a:xfrm>
          <a:prstGeom prst="rect">
            <a:avLst/>
          </a:prstGeom>
          <a:solidFill>
            <a:srgbClr val="1928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914"/>
          </a:p>
        </p:txBody>
      </p:sp>
      <p:pic>
        <p:nvPicPr>
          <p:cNvPr id="18" name="Imagem 17" descr="Interface gráfica do usuário&#10;&#10;Descrição gerada automaticamente">
            <a:extLst>
              <a:ext uri="{FF2B5EF4-FFF2-40B4-BE49-F238E27FC236}">
                <a16:creationId xmlns:a16="http://schemas.microsoft.com/office/drawing/2014/main" id="{3181E75C-427A-DD9B-0759-7A6D3A362E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6654" y="553512"/>
            <a:ext cx="2061394" cy="567348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A29F7302-9489-E247-AD95-5813C9130F5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090" y="337022"/>
            <a:ext cx="2384996" cy="772454"/>
          </a:xfrm>
          <a:prstGeom prst="rect">
            <a:avLst/>
          </a:prstGeom>
        </p:spPr>
      </p:pic>
      <p:grpSp>
        <p:nvGrpSpPr>
          <p:cNvPr id="22" name="Agrupar 21">
            <a:extLst>
              <a:ext uri="{FF2B5EF4-FFF2-40B4-BE49-F238E27FC236}">
                <a16:creationId xmlns:a16="http://schemas.microsoft.com/office/drawing/2014/main" id="{DA4872D1-2866-C59F-E054-CD7C22D45DDF}"/>
              </a:ext>
            </a:extLst>
          </p:cNvPr>
          <p:cNvGrpSpPr/>
          <p:nvPr/>
        </p:nvGrpSpPr>
        <p:grpSpPr>
          <a:xfrm>
            <a:off x="2823714" y="3758843"/>
            <a:ext cx="430887" cy="430887"/>
            <a:chOff x="2567608" y="2996952"/>
            <a:chExt cx="430887" cy="430887"/>
          </a:xfrm>
        </p:grpSpPr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B3118203-3D5E-BF67-EDBF-29A19560C834}"/>
                </a:ext>
              </a:extLst>
            </p:cNvPr>
            <p:cNvSpPr/>
            <p:nvPr/>
          </p:nvSpPr>
          <p:spPr>
            <a:xfrm>
              <a:off x="2567608" y="2996952"/>
              <a:ext cx="430887" cy="430887"/>
            </a:xfrm>
            <a:prstGeom prst="ellipse">
              <a:avLst/>
            </a:prstGeom>
            <a:solidFill>
              <a:srgbClr val="1928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4" name="Retângulo 23">
              <a:extLst>
                <a:ext uri="{FF2B5EF4-FFF2-40B4-BE49-F238E27FC236}">
                  <a16:creationId xmlns:a16="http://schemas.microsoft.com/office/drawing/2014/main" id="{53204BD1-D267-D967-3754-2C4DAEEA3EA4}"/>
                </a:ext>
              </a:extLst>
            </p:cNvPr>
            <p:cNvSpPr/>
            <p:nvPr/>
          </p:nvSpPr>
          <p:spPr>
            <a:xfrm>
              <a:off x="2609796" y="3027729"/>
              <a:ext cx="34651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dirty="0">
                  <a:solidFill>
                    <a:schemeClr val="bg1"/>
                  </a:solidFill>
                  <a:latin typeface="Antenna Bold" panose="02000503000000020004" pitchFamily="50" charset="0"/>
                </a:rPr>
                <a:t>1</a:t>
              </a:r>
            </a:p>
          </p:txBody>
        </p:sp>
      </p:grpSp>
      <p:pic>
        <p:nvPicPr>
          <p:cNvPr id="4" name="Imagem 3">
            <a:extLst>
              <a:ext uri="{FF2B5EF4-FFF2-40B4-BE49-F238E27FC236}">
                <a16:creationId xmlns:a16="http://schemas.microsoft.com/office/drawing/2014/main" id="{723CACC4-AD66-8780-0D68-1BF9D72EBFE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6239" y="341391"/>
            <a:ext cx="3719549" cy="838625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9DE907BB-EB8D-BBF3-93DE-AFC5C3BF06DD}"/>
              </a:ext>
            </a:extLst>
          </p:cNvPr>
          <p:cNvSpPr txBox="1"/>
          <p:nvPr/>
        </p:nvSpPr>
        <p:spPr>
          <a:xfrm>
            <a:off x="2593181" y="6356489"/>
            <a:ext cx="70056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Lembre-se de apagar esse slide ao final do trabalho.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234155FA-1046-C426-C5AC-747CA2E2435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914" y="5924318"/>
            <a:ext cx="432171" cy="43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3296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FDE15CD4-F135-F66D-9DF1-8D73B3AA3FAD}"/>
              </a:ext>
            </a:extLst>
          </p:cNvPr>
          <p:cNvSpPr/>
          <p:nvPr/>
        </p:nvSpPr>
        <p:spPr>
          <a:xfrm>
            <a:off x="0" y="-16879"/>
            <a:ext cx="12192000" cy="1555167"/>
          </a:xfrm>
          <a:prstGeom prst="rect">
            <a:avLst/>
          </a:prstGeom>
          <a:solidFill>
            <a:srgbClr val="1928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914"/>
          </a:p>
        </p:txBody>
      </p:sp>
      <p:graphicFrame>
        <p:nvGraphicFramePr>
          <p:cNvPr id="8" name="Tabela 9">
            <a:extLst>
              <a:ext uri="{FF2B5EF4-FFF2-40B4-BE49-F238E27FC236}">
                <a16:creationId xmlns:a16="http://schemas.microsoft.com/office/drawing/2014/main" id="{B5FCA55D-58A4-FF0C-C996-1410AA15EF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5921844"/>
              </p:ext>
            </p:extLst>
          </p:nvPr>
        </p:nvGraphicFramePr>
        <p:xfrm>
          <a:off x="3945245" y="2885974"/>
          <a:ext cx="7071296" cy="219964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3535648">
                  <a:extLst>
                    <a:ext uri="{9D8B030D-6E8A-4147-A177-3AD203B41FA5}">
                      <a16:colId xmlns:a16="http://schemas.microsoft.com/office/drawing/2014/main" val="2322193156"/>
                    </a:ext>
                  </a:extLst>
                </a:gridCol>
                <a:gridCol w="3535648">
                  <a:extLst>
                    <a:ext uri="{9D8B030D-6E8A-4147-A177-3AD203B41FA5}">
                      <a16:colId xmlns:a16="http://schemas.microsoft.com/office/drawing/2014/main" val="124997114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dirty="0" err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Lorem</a:t>
                      </a:r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Ipsum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Standard </a:t>
                      </a:r>
                      <a:r>
                        <a:rPr lang="pt-BR" sz="1800" b="1" dirty="0" err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dummy</a:t>
                      </a:r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55048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/>
                        <a:t>Unknown printer took a galley of type</a:t>
                      </a:r>
                      <a:endParaRPr lang="pt-BR" sz="1700" dirty="0"/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/>
                        <a:t>Scrambled it to make a type specimen book</a:t>
                      </a:r>
                      <a:endParaRPr lang="pt-BR" sz="17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502788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/>
                        <a:t>But also the leap into electronic typesetting</a:t>
                      </a:r>
                      <a:endParaRPr lang="pt-BR" sz="1700" dirty="0"/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/>
                        <a:t>Remaining essentially unchanged.</a:t>
                      </a:r>
                      <a:endParaRPr lang="pt-BR" sz="17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47317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/>
                        <a:t>Remaining essentially unchanged.</a:t>
                      </a:r>
                      <a:endParaRPr lang="pt-BR" sz="1700" dirty="0"/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/>
                        <a:t>Electronic typesetting, remaining essentially unchanged. </a:t>
                      </a:r>
                      <a:endParaRPr lang="pt-BR" sz="17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94402639"/>
                  </a:ext>
                </a:extLst>
              </a:tr>
            </a:tbl>
          </a:graphicData>
        </a:graphic>
      </p:graphicFrame>
      <p:sp>
        <p:nvSpPr>
          <p:cNvPr id="12" name="Retângulo 11">
            <a:extLst>
              <a:ext uri="{FF2B5EF4-FFF2-40B4-BE49-F238E27FC236}">
                <a16:creationId xmlns:a16="http://schemas.microsoft.com/office/drawing/2014/main" id="{3944C7E5-E882-3E12-5826-BC9D896284EC}"/>
              </a:ext>
            </a:extLst>
          </p:cNvPr>
          <p:cNvSpPr/>
          <p:nvPr/>
        </p:nvSpPr>
        <p:spPr>
          <a:xfrm>
            <a:off x="590886" y="1776953"/>
            <a:ext cx="48965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solidFill>
                  <a:schemeClr val="bg1">
                    <a:lumMod val="65000"/>
                  </a:schemeClr>
                </a:solidFill>
                <a:latin typeface="Antenna Regular" panose="02000503000000020004" pitchFamily="50" charset="0"/>
              </a:rPr>
              <a:t>Modelo de apresentação da </a:t>
            </a:r>
            <a:r>
              <a:rPr lang="pt-BR" dirty="0" err="1">
                <a:solidFill>
                  <a:schemeClr val="bg1">
                    <a:lumMod val="65000"/>
                  </a:schemeClr>
                </a:solidFill>
                <a:latin typeface="Antenna Regular" panose="02000503000000020004" pitchFamily="50" charset="0"/>
              </a:rPr>
              <a:t>Redeplan</a:t>
            </a:r>
            <a:endParaRPr lang="pt-BR" dirty="0">
              <a:solidFill>
                <a:schemeClr val="bg1">
                  <a:lumMod val="65000"/>
                </a:schemeClr>
              </a:solidFill>
              <a:latin typeface="Antenna Regular" panose="02000503000000020004" pitchFamily="50" charset="0"/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DE3A4200-023A-F329-5917-816304F22007}"/>
              </a:ext>
            </a:extLst>
          </p:cNvPr>
          <p:cNvSpPr/>
          <p:nvPr/>
        </p:nvSpPr>
        <p:spPr>
          <a:xfrm>
            <a:off x="590886" y="2132856"/>
            <a:ext cx="5112568" cy="430887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r>
              <a:rPr lang="pt-BR" sz="2200" dirty="0">
                <a:solidFill>
                  <a:schemeClr val="accent1">
                    <a:lumMod val="75000"/>
                  </a:schemeClr>
                </a:solidFill>
                <a:latin typeface="Antenna Bold" panose="02000503000000020004" pitchFamily="50" charset="0"/>
              </a:rPr>
              <a:t>Tabela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FFECB3D7-AA1E-FFF8-2933-A46914458E06}"/>
              </a:ext>
            </a:extLst>
          </p:cNvPr>
          <p:cNvSpPr/>
          <p:nvPr/>
        </p:nvSpPr>
        <p:spPr>
          <a:xfrm>
            <a:off x="-16254" y="6246604"/>
            <a:ext cx="12208253" cy="611396"/>
          </a:xfrm>
          <a:prstGeom prst="rect">
            <a:avLst/>
          </a:prstGeom>
          <a:solidFill>
            <a:srgbClr val="1928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914"/>
          </a:p>
        </p:txBody>
      </p:sp>
      <p:pic>
        <p:nvPicPr>
          <p:cNvPr id="18" name="Imagem 17" descr="Interface gráfica do usuário&#10;&#10;Descrição gerada automaticamente">
            <a:extLst>
              <a:ext uri="{FF2B5EF4-FFF2-40B4-BE49-F238E27FC236}">
                <a16:creationId xmlns:a16="http://schemas.microsoft.com/office/drawing/2014/main" id="{3181E75C-427A-DD9B-0759-7A6D3A362E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6654" y="553512"/>
            <a:ext cx="2061394" cy="567348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A29F7302-9489-E247-AD95-5813C9130F5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090" y="337022"/>
            <a:ext cx="2384996" cy="772454"/>
          </a:xfrm>
          <a:prstGeom prst="rect">
            <a:avLst/>
          </a:prstGeom>
        </p:spPr>
      </p:pic>
      <p:sp>
        <p:nvSpPr>
          <p:cNvPr id="29" name="Retângulo 28">
            <a:extLst>
              <a:ext uri="{FF2B5EF4-FFF2-40B4-BE49-F238E27FC236}">
                <a16:creationId xmlns:a16="http://schemas.microsoft.com/office/drawing/2014/main" id="{BB94195B-09EE-4040-C08A-4EA510921BDD}"/>
              </a:ext>
            </a:extLst>
          </p:cNvPr>
          <p:cNvSpPr/>
          <p:nvPr/>
        </p:nvSpPr>
        <p:spPr>
          <a:xfrm>
            <a:off x="695325" y="3142251"/>
            <a:ext cx="2051492" cy="1569660"/>
          </a:xfrm>
          <a:prstGeom prst="rect">
            <a:avLst/>
          </a:prstGeom>
          <a:solidFill>
            <a:srgbClr val="192844"/>
          </a:solidFill>
        </p:spPr>
        <p:txBody>
          <a:bodyPr wrap="square" anchor="t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</a:rPr>
              <a:t>Exemplo de tabela com base no Design da Tabela </a:t>
            </a:r>
            <a:r>
              <a:rPr lang="pt-BR" sz="1600" b="1" dirty="0">
                <a:solidFill>
                  <a:schemeClr val="bg1"/>
                </a:solidFill>
              </a:rPr>
              <a:t>Estilo Médio 2, Ênfase 1, </a:t>
            </a:r>
            <a:r>
              <a:rPr lang="pt-BR" sz="1600" dirty="0">
                <a:solidFill>
                  <a:schemeClr val="bg1"/>
                </a:solidFill>
              </a:rPr>
              <a:t>sem bordas e com linhas em tiras.</a:t>
            </a:r>
          </a:p>
        </p:txBody>
      </p:sp>
      <p:grpSp>
        <p:nvGrpSpPr>
          <p:cNvPr id="30" name="Agrupar 29">
            <a:extLst>
              <a:ext uri="{FF2B5EF4-FFF2-40B4-BE49-F238E27FC236}">
                <a16:creationId xmlns:a16="http://schemas.microsoft.com/office/drawing/2014/main" id="{98B24F5D-A6A0-5006-2C9B-D6485F7F6043}"/>
              </a:ext>
            </a:extLst>
          </p:cNvPr>
          <p:cNvGrpSpPr/>
          <p:nvPr/>
        </p:nvGrpSpPr>
        <p:grpSpPr>
          <a:xfrm>
            <a:off x="2823714" y="3758843"/>
            <a:ext cx="430887" cy="430887"/>
            <a:chOff x="2567608" y="2996952"/>
            <a:chExt cx="430887" cy="430887"/>
          </a:xfrm>
        </p:grpSpPr>
        <p:sp>
          <p:nvSpPr>
            <p:cNvPr id="31" name="Elipse 30">
              <a:extLst>
                <a:ext uri="{FF2B5EF4-FFF2-40B4-BE49-F238E27FC236}">
                  <a16:creationId xmlns:a16="http://schemas.microsoft.com/office/drawing/2014/main" id="{6EDB4502-1832-36C9-16CE-7E0E12E11CAC}"/>
                </a:ext>
              </a:extLst>
            </p:cNvPr>
            <p:cNvSpPr/>
            <p:nvPr/>
          </p:nvSpPr>
          <p:spPr>
            <a:xfrm>
              <a:off x="2567608" y="2996952"/>
              <a:ext cx="430887" cy="430887"/>
            </a:xfrm>
            <a:prstGeom prst="ellipse">
              <a:avLst/>
            </a:prstGeom>
            <a:solidFill>
              <a:srgbClr val="1928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2" name="Retângulo 31">
              <a:extLst>
                <a:ext uri="{FF2B5EF4-FFF2-40B4-BE49-F238E27FC236}">
                  <a16:creationId xmlns:a16="http://schemas.microsoft.com/office/drawing/2014/main" id="{3DD48FFE-F6DC-3F88-518C-AFC9465DEE61}"/>
                </a:ext>
              </a:extLst>
            </p:cNvPr>
            <p:cNvSpPr/>
            <p:nvPr/>
          </p:nvSpPr>
          <p:spPr>
            <a:xfrm>
              <a:off x="2609796" y="3027729"/>
              <a:ext cx="34651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dirty="0">
                  <a:solidFill>
                    <a:schemeClr val="bg1"/>
                  </a:solidFill>
                  <a:latin typeface="Antenna Bold" panose="02000503000000020004" pitchFamily="50" charset="0"/>
                </a:rPr>
                <a:t>2</a:t>
              </a:r>
            </a:p>
          </p:txBody>
        </p:sp>
      </p:grpSp>
      <p:pic>
        <p:nvPicPr>
          <p:cNvPr id="33" name="Imagem 32">
            <a:extLst>
              <a:ext uri="{FF2B5EF4-FFF2-40B4-BE49-F238E27FC236}">
                <a16:creationId xmlns:a16="http://schemas.microsoft.com/office/drawing/2014/main" id="{401D1BBC-356E-A45D-FA5B-1B8AC3B3573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6239" y="341391"/>
            <a:ext cx="3719549" cy="838625"/>
          </a:xfrm>
          <a:prstGeom prst="rect">
            <a:avLst/>
          </a:prstGeom>
        </p:spPr>
      </p:pic>
      <p:sp>
        <p:nvSpPr>
          <p:cNvPr id="34" name="CaixaDeTexto 33">
            <a:extLst>
              <a:ext uri="{FF2B5EF4-FFF2-40B4-BE49-F238E27FC236}">
                <a16:creationId xmlns:a16="http://schemas.microsoft.com/office/drawing/2014/main" id="{040DF3A9-A0AA-FBD5-79E9-E01DB4FB59A5}"/>
              </a:ext>
            </a:extLst>
          </p:cNvPr>
          <p:cNvSpPr txBox="1"/>
          <p:nvPr/>
        </p:nvSpPr>
        <p:spPr>
          <a:xfrm>
            <a:off x="2593181" y="6356489"/>
            <a:ext cx="70056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Lembre-se de apagar esse slide ao final do trabalho.</a:t>
            </a:r>
          </a:p>
        </p:txBody>
      </p:sp>
      <p:pic>
        <p:nvPicPr>
          <p:cNvPr id="35" name="Imagem 34">
            <a:extLst>
              <a:ext uri="{FF2B5EF4-FFF2-40B4-BE49-F238E27FC236}">
                <a16:creationId xmlns:a16="http://schemas.microsoft.com/office/drawing/2014/main" id="{C867DB2B-7260-FB57-D77D-AC82EFF8929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914" y="5924318"/>
            <a:ext cx="432171" cy="43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0425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FDE15CD4-F135-F66D-9DF1-8D73B3AA3FAD}"/>
              </a:ext>
            </a:extLst>
          </p:cNvPr>
          <p:cNvSpPr/>
          <p:nvPr/>
        </p:nvSpPr>
        <p:spPr>
          <a:xfrm>
            <a:off x="0" y="-16879"/>
            <a:ext cx="12192000" cy="1555167"/>
          </a:xfrm>
          <a:prstGeom prst="rect">
            <a:avLst/>
          </a:prstGeom>
          <a:solidFill>
            <a:srgbClr val="1928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914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3944C7E5-E882-3E12-5826-BC9D896284EC}"/>
              </a:ext>
            </a:extLst>
          </p:cNvPr>
          <p:cNvSpPr/>
          <p:nvPr/>
        </p:nvSpPr>
        <p:spPr>
          <a:xfrm>
            <a:off x="590886" y="1776953"/>
            <a:ext cx="48965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solidFill>
                  <a:schemeClr val="bg1">
                    <a:lumMod val="65000"/>
                  </a:schemeClr>
                </a:solidFill>
                <a:latin typeface="Antenna Regular" panose="02000503000000020004" pitchFamily="50" charset="0"/>
              </a:rPr>
              <a:t>Modelo de apresentação da </a:t>
            </a:r>
            <a:r>
              <a:rPr lang="pt-BR" dirty="0" err="1">
                <a:solidFill>
                  <a:schemeClr val="bg1">
                    <a:lumMod val="65000"/>
                  </a:schemeClr>
                </a:solidFill>
                <a:latin typeface="Antenna Regular" panose="02000503000000020004" pitchFamily="50" charset="0"/>
              </a:rPr>
              <a:t>Redeplan</a:t>
            </a:r>
            <a:endParaRPr lang="pt-BR" dirty="0">
              <a:solidFill>
                <a:schemeClr val="bg1">
                  <a:lumMod val="65000"/>
                </a:schemeClr>
              </a:solidFill>
              <a:latin typeface="Antenna Regular" panose="02000503000000020004" pitchFamily="50" charset="0"/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DE3A4200-023A-F329-5917-816304F22007}"/>
              </a:ext>
            </a:extLst>
          </p:cNvPr>
          <p:cNvSpPr/>
          <p:nvPr/>
        </p:nvSpPr>
        <p:spPr>
          <a:xfrm>
            <a:off x="590886" y="2132856"/>
            <a:ext cx="5112568" cy="430887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r>
              <a:rPr lang="pt-BR" sz="2200" dirty="0">
                <a:solidFill>
                  <a:schemeClr val="accent1">
                    <a:lumMod val="75000"/>
                  </a:schemeClr>
                </a:solidFill>
                <a:latin typeface="Antenna Bold" panose="02000503000000020004" pitchFamily="50" charset="0"/>
              </a:rPr>
              <a:t>Box de destaque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FFECB3D7-AA1E-FFF8-2933-A46914458E06}"/>
              </a:ext>
            </a:extLst>
          </p:cNvPr>
          <p:cNvSpPr/>
          <p:nvPr/>
        </p:nvSpPr>
        <p:spPr>
          <a:xfrm>
            <a:off x="-16254" y="6246604"/>
            <a:ext cx="12208253" cy="611396"/>
          </a:xfrm>
          <a:prstGeom prst="rect">
            <a:avLst/>
          </a:prstGeom>
          <a:solidFill>
            <a:srgbClr val="1928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914"/>
          </a:p>
        </p:txBody>
      </p:sp>
      <p:pic>
        <p:nvPicPr>
          <p:cNvPr id="18" name="Imagem 17" descr="Interface gráfica do usuário&#10;&#10;Descrição gerada automaticamente">
            <a:extLst>
              <a:ext uri="{FF2B5EF4-FFF2-40B4-BE49-F238E27FC236}">
                <a16:creationId xmlns:a16="http://schemas.microsoft.com/office/drawing/2014/main" id="{3181E75C-427A-DD9B-0759-7A6D3A362E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6654" y="553512"/>
            <a:ext cx="2061394" cy="567348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A29F7302-9489-E247-AD95-5813C9130F5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090" y="337022"/>
            <a:ext cx="2384996" cy="772454"/>
          </a:xfrm>
          <a:prstGeom prst="rect">
            <a:avLst/>
          </a:prstGeom>
        </p:spPr>
      </p:pic>
      <p:sp>
        <p:nvSpPr>
          <p:cNvPr id="29" name="Retângulo 28">
            <a:extLst>
              <a:ext uri="{FF2B5EF4-FFF2-40B4-BE49-F238E27FC236}">
                <a16:creationId xmlns:a16="http://schemas.microsoft.com/office/drawing/2014/main" id="{BB94195B-09EE-4040-C08A-4EA510921BDD}"/>
              </a:ext>
            </a:extLst>
          </p:cNvPr>
          <p:cNvSpPr/>
          <p:nvPr/>
        </p:nvSpPr>
        <p:spPr>
          <a:xfrm>
            <a:off x="695325" y="3278660"/>
            <a:ext cx="2051492" cy="1815882"/>
          </a:xfrm>
          <a:prstGeom prst="rect">
            <a:avLst/>
          </a:prstGeom>
          <a:solidFill>
            <a:srgbClr val="192844"/>
          </a:solidFill>
        </p:spPr>
        <p:txBody>
          <a:bodyPr wrap="square" anchor="t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</a:rPr>
              <a:t>Sugestões de box de destaque com duas opções de fonte – </a:t>
            </a:r>
            <a:r>
              <a:rPr lang="pt-BR" sz="1600" dirty="0" err="1">
                <a:solidFill>
                  <a:schemeClr val="bg1"/>
                </a:solidFill>
              </a:rPr>
              <a:t>Calibri</a:t>
            </a:r>
            <a:r>
              <a:rPr lang="pt-BR" sz="1600" dirty="0">
                <a:solidFill>
                  <a:schemeClr val="bg1"/>
                </a:solidFill>
              </a:rPr>
              <a:t>, corpo 18 e </a:t>
            </a:r>
            <a:r>
              <a:rPr lang="pt-BR" sz="1600" dirty="0" err="1">
                <a:solidFill>
                  <a:schemeClr val="bg1"/>
                </a:solidFill>
              </a:rPr>
              <a:t>Antenna</a:t>
            </a:r>
            <a:r>
              <a:rPr lang="pt-BR" sz="1600" dirty="0">
                <a:solidFill>
                  <a:schemeClr val="bg1"/>
                </a:solidFill>
              </a:rPr>
              <a:t>, corpo 16, sem Contorno ou Efeitos de forma.</a:t>
            </a:r>
          </a:p>
        </p:txBody>
      </p:sp>
      <p:grpSp>
        <p:nvGrpSpPr>
          <p:cNvPr id="30" name="Agrupar 29">
            <a:extLst>
              <a:ext uri="{FF2B5EF4-FFF2-40B4-BE49-F238E27FC236}">
                <a16:creationId xmlns:a16="http://schemas.microsoft.com/office/drawing/2014/main" id="{98B24F5D-A6A0-5006-2C9B-D6485F7F6043}"/>
              </a:ext>
            </a:extLst>
          </p:cNvPr>
          <p:cNvGrpSpPr/>
          <p:nvPr/>
        </p:nvGrpSpPr>
        <p:grpSpPr>
          <a:xfrm>
            <a:off x="7422077" y="3036374"/>
            <a:ext cx="430887" cy="430887"/>
            <a:chOff x="2567608" y="2996952"/>
            <a:chExt cx="430887" cy="430887"/>
          </a:xfrm>
        </p:grpSpPr>
        <p:sp>
          <p:nvSpPr>
            <p:cNvPr id="31" name="Elipse 30">
              <a:extLst>
                <a:ext uri="{FF2B5EF4-FFF2-40B4-BE49-F238E27FC236}">
                  <a16:creationId xmlns:a16="http://schemas.microsoft.com/office/drawing/2014/main" id="{6EDB4502-1832-36C9-16CE-7E0E12E11CAC}"/>
                </a:ext>
              </a:extLst>
            </p:cNvPr>
            <p:cNvSpPr/>
            <p:nvPr/>
          </p:nvSpPr>
          <p:spPr>
            <a:xfrm>
              <a:off x="2567608" y="2996952"/>
              <a:ext cx="430887" cy="430887"/>
            </a:xfrm>
            <a:prstGeom prst="ellipse">
              <a:avLst/>
            </a:prstGeom>
            <a:solidFill>
              <a:srgbClr val="1928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2" name="Retângulo 31">
              <a:extLst>
                <a:ext uri="{FF2B5EF4-FFF2-40B4-BE49-F238E27FC236}">
                  <a16:creationId xmlns:a16="http://schemas.microsoft.com/office/drawing/2014/main" id="{3DD48FFE-F6DC-3F88-518C-AFC9465DEE61}"/>
                </a:ext>
              </a:extLst>
            </p:cNvPr>
            <p:cNvSpPr/>
            <p:nvPr/>
          </p:nvSpPr>
          <p:spPr>
            <a:xfrm>
              <a:off x="2609796" y="3027729"/>
              <a:ext cx="34651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dirty="0">
                  <a:solidFill>
                    <a:schemeClr val="bg1"/>
                  </a:solidFill>
                  <a:latin typeface="Antenna Bold" panose="02000503000000020004" pitchFamily="50" charset="0"/>
                </a:rPr>
                <a:t>2</a:t>
              </a:r>
            </a:p>
          </p:txBody>
        </p:sp>
      </p:grp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4FC0C4F0-281D-14C7-4B8D-8F3E5A69B9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0421873"/>
              </p:ext>
            </p:extLst>
          </p:nvPr>
        </p:nvGraphicFramePr>
        <p:xfrm>
          <a:off x="3977612" y="2509139"/>
          <a:ext cx="3264663" cy="16908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64663">
                  <a:extLst>
                    <a:ext uri="{9D8B030D-6E8A-4147-A177-3AD203B41FA5}">
                      <a16:colId xmlns:a16="http://schemas.microsoft.com/office/drawing/2014/main" val="2301805681"/>
                    </a:ext>
                  </a:extLst>
                </a:gridCol>
              </a:tblGrid>
              <a:tr h="16908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t-BR" sz="1800" b="1" kern="1200" dirty="0" err="1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Eget</a:t>
                      </a:r>
                      <a:r>
                        <a:rPr lang="pt-BR" sz="1800" b="1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800" b="1" kern="1200" dirty="0" err="1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porttitor</a:t>
                      </a:r>
                      <a:r>
                        <a:rPr lang="pt-BR" sz="1800" b="1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ante </a:t>
                      </a:r>
                      <a:r>
                        <a:rPr lang="pt-BR" sz="1800" b="1" kern="1200" dirty="0" err="1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aliquet</a:t>
                      </a:r>
                      <a:r>
                        <a:rPr lang="pt-BR" sz="1800" b="1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. </a:t>
                      </a:r>
                      <a:r>
                        <a:rPr lang="pt-BR" sz="1800" b="0" kern="1200" dirty="0" err="1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Morbi</a:t>
                      </a:r>
                      <a:r>
                        <a:rPr lang="pt-BR" sz="1800" b="0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800" b="0" kern="1200" dirty="0" err="1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maximus</a:t>
                      </a:r>
                      <a:r>
                        <a:rPr lang="pt-BR" sz="1800" b="0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800" b="0" kern="1200" dirty="0" err="1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pulvinar</a:t>
                      </a:r>
                      <a:r>
                        <a:rPr lang="pt-BR" sz="1800" b="0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ipsum, ut </a:t>
                      </a:r>
                      <a:r>
                        <a:rPr lang="pt-BR" sz="1800" b="0" kern="1200" dirty="0" err="1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cursus</a:t>
                      </a:r>
                      <a:r>
                        <a:rPr lang="pt-BR" sz="1800" b="0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800" b="0" kern="1200" dirty="0" err="1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quam</a:t>
                      </a:r>
                      <a:r>
                        <a:rPr lang="pt-BR" sz="1800" b="0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800" b="0" kern="1200" dirty="0" err="1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cursus</a:t>
                      </a:r>
                      <a:r>
                        <a:rPr lang="pt-BR" sz="1800" b="0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800" b="0" kern="1200" dirty="0" err="1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nec</a:t>
                      </a:r>
                      <a:r>
                        <a:rPr lang="pt-BR" sz="1800" b="0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. Nunc </a:t>
                      </a:r>
                      <a:r>
                        <a:rPr lang="pt-BR" sz="1800" b="0" kern="1200" dirty="0" err="1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lobortis</a:t>
                      </a:r>
                      <a:r>
                        <a:rPr lang="pt-BR" sz="1800" b="0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800" b="0" kern="1200" dirty="0" err="1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nibh</a:t>
                      </a:r>
                      <a:r>
                        <a:rPr lang="pt-BR" sz="1800" b="0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800" b="0" kern="1200" dirty="0" err="1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tellus</a:t>
                      </a:r>
                      <a:r>
                        <a:rPr lang="pt-BR" sz="1800" b="0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, </a:t>
                      </a:r>
                      <a:r>
                        <a:rPr lang="pt-BR" sz="1800" b="0" kern="1200" dirty="0" err="1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vel</a:t>
                      </a:r>
                      <a:r>
                        <a:rPr lang="pt-BR" sz="1800" b="0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800" b="0" kern="1200" dirty="0" err="1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rhoncus</a:t>
                      </a:r>
                      <a:r>
                        <a:rPr lang="pt-BR" sz="1800" b="0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800" b="0" kern="1200" dirty="0" err="1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ex</a:t>
                      </a:r>
                      <a:r>
                        <a:rPr lang="pt-BR" sz="1800" b="0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800" b="0" kern="1200" dirty="0" err="1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lacinia</a:t>
                      </a:r>
                      <a:r>
                        <a:rPr lang="pt-BR" sz="1800" b="0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ut. </a:t>
                      </a:r>
                      <a:endParaRPr lang="pt-BR" sz="18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108000" marT="108000" marB="108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89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9243341"/>
                  </a:ext>
                </a:extLst>
              </a:tr>
            </a:tbl>
          </a:graphicData>
        </a:graphic>
      </p:graphicFrame>
      <p:grpSp>
        <p:nvGrpSpPr>
          <p:cNvPr id="5" name="Agrupar 4">
            <a:extLst>
              <a:ext uri="{FF2B5EF4-FFF2-40B4-BE49-F238E27FC236}">
                <a16:creationId xmlns:a16="http://schemas.microsoft.com/office/drawing/2014/main" id="{1A70FF1D-724F-E76D-5D19-46CFF4784BA1}"/>
              </a:ext>
            </a:extLst>
          </p:cNvPr>
          <p:cNvGrpSpPr/>
          <p:nvPr/>
        </p:nvGrpSpPr>
        <p:grpSpPr>
          <a:xfrm>
            <a:off x="3396275" y="2999581"/>
            <a:ext cx="430887" cy="430887"/>
            <a:chOff x="2567608" y="2996952"/>
            <a:chExt cx="430887" cy="430887"/>
          </a:xfrm>
        </p:grpSpPr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5DEB8C03-1B1D-224A-0230-F0989CB43704}"/>
                </a:ext>
              </a:extLst>
            </p:cNvPr>
            <p:cNvSpPr/>
            <p:nvPr/>
          </p:nvSpPr>
          <p:spPr>
            <a:xfrm>
              <a:off x="2567608" y="2996952"/>
              <a:ext cx="430887" cy="430887"/>
            </a:xfrm>
            <a:prstGeom prst="ellipse">
              <a:avLst/>
            </a:prstGeom>
            <a:solidFill>
              <a:srgbClr val="1928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D9CE1462-10EF-5E65-3C03-12C4B973BEBF}"/>
                </a:ext>
              </a:extLst>
            </p:cNvPr>
            <p:cNvSpPr/>
            <p:nvPr/>
          </p:nvSpPr>
          <p:spPr>
            <a:xfrm>
              <a:off x="2609796" y="3027729"/>
              <a:ext cx="34651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dirty="0">
                  <a:solidFill>
                    <a:schemeClr val="bg1"/>
                  </a:solidFill>
                  <a:latin typeface="Antenna Bold" panose="02000503000000020004" pitchFamily="50" charset="0"/>
                </a:rPr>
                <a:t>1</a:t>
              </a:r>
            </a:p>
          </p:txBody>
        </p:sp>
      </p:grpSp>
      <p:graphicFrame>
        <p:nvGraphicFramePr>
          <p:cNvPr id="9" name="Tabela 9">
            <a:extLst>
              <a:ext uri="{FF2B5EF4-FFF2-40B4-BE49-F238E27FC236}">
                <a16:creationId xmlns:a16="http://schemas.microsoft.com/office/drawing/2014/main" id="{3B00D2E2-0AFD-FA88-033A-ECFC50CF15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7944248"/>
              </p:ext>
            </p:extLst>
          </p:nvPr>
        </p:nvGraphicFramePr>
        <p:xfrm>
          <a:off x="8000319" y="2503662"/>
          <a:ext cx="3264662" cy="14727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64662">
                  <a:extLst>
                    <a:ext uri="{9D8B030D-6E8A-4147-A177-3AD203B41FA5}">
                      <a16:colId xmlns:a16="http://schemas.microsoft.com/office/drawing/2014/main" val="1263061887"/>
                    </a:ext>
                  </a:extLst>
                </a:gridCol>
              </a:tblGrid>
              <a:tr h="349274">
                <a:tc>
                  <a:txBody>
                    <a:bodyPr/>
                    <a:lstStyle/>
                    <a:p>
                      <a:pPr algn="ctr"/>
                      <a:r>
                        <a:rPr lang="pt-BR" sz="1600" b="1" kern="1200" dirty="0" err="1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Donec</a:t>
                      </a:r>
                      <a:r>
                        <a:rPr lang="pt-BR" sz="1600" b="1" kern="1200" dirty="0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600" b="1" kern="1200" dirty="0" err="1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efficitur</a:t>
                      </a:r>
                      <a:r>
                        <a:rPr lang="pt-BR" sz="1600" b="1" kern="1200" dirty="0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600" b="1" kern="1200" dirty="0" err="1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nisl</a:t>
                      </a:r>
                      <a:r>
                        <a:rPr lang="pt-BR" sz="1600" b="1" kern="1200" dirty="0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600" b="1" kern="1200" dirty="0" err="1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nibh</a:t>
                      </a:r>
                      <a:r>
                        <a:rPr lang="pt-BR" sz="1600" b="1" kern="1200" dirty="0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 </a:t>
                      </a:r>
                      <a:endParaRPr lang="pt-BR" sz="1600" dirty="0">
                        <a:latin typeface="Antenna Bold" panose="02000503000000020004" pitchFamily="50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2117970"/>
                  </a:ext>
                </a:extLst>
              </a:tr>
              <a:tr h="10930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t-BR" sz="16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Eget</a:t>
                      </a:r>
                      <a:r>
                        <a:rPr lang="pt-BR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6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porttitor</a:t>
                      </a:r>
                      <a:r>
                        <a:rPr lang="pt-BR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ante </a:t>
                      </a:r>
                      <a:r>
                        <a:rPr lang="pt-BR" sz="16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aliquet</a:t>
                      </a:r>
                      <a:r>
                        <a:rPr lang="pt-BR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pt-BR" sz="16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Morbi</a:t>
                      </a:r>
                      <a:r>
                        <a:rPr lang="pt-BR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6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maximus</a:t>
                      </a:r>
                      <a:r>
                        <a:rPr lang="pt-BR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6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pulvinar</a:t>
                      </a:r>
                      <a:r>
                        <a:rPr lang="pt-BR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ipsum, ut </a:t>
                      </a:r>
                      <a:r>
                        <a:rPr lang="pt-BR" sz="16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cursus</a:t>
                      </a:r>
                      <a:r>
                        <a:rPr lang="pt-BR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6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quam</a:t>
                      </a:r>
                      <a:r>
                        <a:rPr lang="pt-BR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6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cursus</a:t>
                      </a:r>
                      <a:r>
                        <a:rPr lang="pt-BR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6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nec</a:t>
                      </a:r>
                      <a:r>
                        <a:rPr lang="pt-BR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Nunc </a:t>
                      </a:r>
                      <a:r>
                        <a:rPr lang="pt-BR" sz="16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lobortis</a:t>
                      </a:r>
                      <a:r>
                        <a:rPr lang="pt-BR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6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nibh</a:t>
                      </a:r>
                      <a:r>
                        <a:rPr lang="pt-BR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6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tellus</a:t>
                      </a:r>
                      <a:r>
                        <a:rPr lang="pt-BR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pt-BR" sz="16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vel</a:t>
                      </a:r>
                      <a:r>
                        <a:rPr lang="pt-BR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6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rhoncus</a:t>
                      </a:r>
                      <a:r>
                        <a:rPr lang="pt-BR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6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</a:t>
                      </a:r>
                      <a:r>
                        <a:rPr lang="pt-BR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6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lacinia</a:t>
                      </a:r>
                      <a:r>
                        <a:rPr lang="pt-BR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ut. </a:t>
                      </a:r>
                      <a:endParaRPr lang="pt-BR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9346434"/>
                  </a:ext>
                </a:extLst>
              </a:tr>
            </a:tbl>
          </a:graphicData>
        </a:graphic>
      </p:graphicFrame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B370E783-E37B-63BC-0D2B-BE73F20B86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8405818"/>
              </p:ext>
            </p:extLst>
          </p:nvPr>
        </p:nvGraphicFramePr>
        <p:xfrm>
          <a:off x="6220633" y="4355762"/>
          <a:ext cx="3264663" cy="15041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64663">
                  <a:extLst>
                    <a:ext uri="{9D8B030D-6E8A-4147-A177-3AD203B41FA5}">
                      <a16:colId xmlns:a16="http://schemas.microsoft.com/office/drawing/2014/main" val="2301805681"/>
                    </a:ext>
                  </a:extLst>
                </a:gridCol>
              </a:tblGrid>
              <a:tr h="14860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t-BR" sz="1600" b="1" kern="1200" dirty="0" err="1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Donec</a:t>
                      </a:r>
                      <a:r>
                        <a:rPr lang="pt-BR" sz="1600" b="1" kern="1200" dirty="0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600" b="1" kern="1200" dirty="0" err="1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efficitur</a:t>
                      </a:r>
                      <a:r>
                        <a:rPr lang="pt-BR" sz="1600" b="1" kern="1200" dirty="0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600" b="1" kern="1200" dirty="0" err="1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nisl</a:t>
                      </a:r>
                      <a:r>
                        <a:rPr lang="pt-BR" sz="1600" b="1" kern="1200" dirty="0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600" b="1" kern="1200" dirty="0" err="1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malesuada</a:t>
                      </a:r>
                      <a:r>
                        <a:rPr lang="pt-BR" sz="1600" b="1" kern="1200" dirty="0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600" b="1" kern="1200" dirty="0" err="1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nibh</a:t>
                      </a:r>
                      <a:r>
                        <a:rPr lang="pt-BR" sz="1600" b="1" kern="1200" dirty="0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600" b="1" kern="1200" dirty="0" err="1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egestas</a:t>
                      </a:r>
                      <a:r>
                        <a:rPr lang="pt-BR" sz="1600" b="1" kern="1200" dirty="0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pt-BR" sz="1600" b="1" kern="1200" dirty="0" err="1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eget</a:t>
                      </a:r>
                      <a:r>
                        <a:rPr lang="pt-BR" sz="1600" b="1" kern="1200" dirty="0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600" b="1" kern="1200" dirty="0" err="1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porttitor</a:t>
                      </a:r>
                      <a:r>
                        <a:rPr lang="pt-BR" sz="1600" b="1" kern="1200" dirty="0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 ante </a:t>
                      </a:r>
                      <a:r>
                        <a:rPr lang="pt-BR" sz="1600" b="1" kern="1200" dirty="0" err="1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aliquet</a:t>
                      </a:r>
                      <a:r>
                        <a:rPr lang="pt-BR" sz="1600" b="1" kern="1200" dirty="0">
                          <a:solidFill>
                            <a:schemeClr val="bg1"/>
                          </a:solidFill>
                          <a:effectLst/>
                          <a:latin typeface="Antenna Bold" panose="02000503000000020004" pitchFamily="50" charset="0"/>
                          <a:ea typeface="+mn-ea"/>
                          <a:cs typeface="+mn-cs"/>
                        </a:rPr>
                        <a:t>. </a:t>
                      </a:r>
                      <a:r>
                        <a:rPr lang="pt-BR" sz="1600" b="0" kern="1200" dirty="0" err="1">
                          <a:solidFill>
                            <a:schemeClr val="bg1"/>
                          </a:solidFill>
                          <a:effectLst/>
                          <a:latin typeface="Antenna Regular" panose="02000503000000020004" pitchFamily="50" charset="0"/>
                          <a:ea typeface="+mn-ea"/>
                          <a:cs typeface="+mn-cs"/>
                        </a:rPr>
                        <a:t>Morbi</a:t>
                      </a:r>
                      <a:r>
                        <a:rPr lang="pt-BR" sz="1600" b="0" kern="1200" dirty="0">
                          <a:solidFill>
                            <a:schemeClr val="bg1"/>
                          </a:solidFill>
                          <a:effectLst/>
                          <a:latin typeface="Antenna Regular" panose="02000503000000020004" pitchFamily="50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600" b="0" kern="1200" dirty="0" err="1">
                          <a:solidFill>
                            <a:schemeClr val="bg1"/>
                          </a:solidFill>
                          <a:effectLst/>
                          <a:latin typeface="Antenna Regular" panose="02000503000000020004" pitchFamily="50" charset="0"/>
                          <a:ea typeface="+mn-ea"/>
                          <a:cs typeface="+mn-cs"/>
                        </a:rPr>
                        <a:t>maximus</a:t>
                      </a:r>
                      <a:r>
                        <a:rPr lang="pt-BR" sz="1600" b="0" kern="1200" dirty="0">
                          <a:solidFill>
                            <a:schemeClr val="bg1"/>
                          </a:solidFill>
                          <a:effectLst/>
                          <a:latin typeface="Antenna Regular" panose="02000503000000020004" pitchFamily="50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600" b="0" kern="1200" dirty="0" err="1">
                          <a:solidFill>
                            <a:schemeClr val="bg1"/>
                          </a:solidFill>
                          <a:effectLst/>
                          <a:latin typeface="Antenna Regular" panose="02000503000000020004" pitchFamily="50" charset="0"/>
                          <a:ea typeface="+mn-ea"/>
                          <a:cs typeface="+mn-cs"/>
                        </a:rPr>
                        <a:t>pulvinar</a:t>
                      </a:r>
                      <a:r>
                        <a:rPr lang="pt-BR" sz="1600" b="0" kern="1200" dirty="0">
                          <a:solidFill>
                            <a:schemeClr val="bg1"/>
                          </a:solidFill>
                          <a:effectLst/>
                          <a:latin typeface="Antenna Regular" panose="02000503000000020004" pitchFamily="50" charset="0"/>
                          <a:ea typeface="+mn-ea"/>
                          <a:cs typeface="+mn-cs"/>
                        </a:rPr>
                        <a:t> ipsum, ut </a:t>
                      </a:r>
                      <a:r>
                        <a:rPr lang="pt-BR" sz="1600" b="0" kern="1200" dirty="0" err="1">
                          <a:solidFill>
                            <a:schemeClr val="bg1"/>
                          </a:solidFill>
                          <a:effectLst/>
                          <a:latin typeface="Antenna Regular" panose="02000503000000020004" pitchFamily="50" charset="0"/>
                          <a:ea typeface="+mn-ea"/>
                          <a:cs typeface="+mn-cs"/>
                        </a:rPr>
                        <a:t>cursus</a:t>
                      </a:r>
                      <a:r>
                        <a:rPr lang="pt-BR" sz="1600" b="0" kern="1200" dirty="0">
                          <a:solidFill>
                            <a:schemeClr val="bg1"/>
                          </a:solidFill>
                          <a:effectLst/>
                          <a:latin typeface="Antenna Regular" panose="02000503000000020004" pitchFamily="50" charset="0"/>
                          <a:ea typeface="+mn-ea"/>
                          <a:cs typeface="+mn-cs"/>
                        </a:rPr>
                        <a:t>.</a:t>
                      </a:r>
                      <a:endParaRPr lang="pt-BR" sz="1600" b="0" dirty="0">
                        <a:solidFill>
                          <a:schemeClr val="bg1"/>
                        </a:solidFill>
                        <a:effectLst/>
                        <a:latin typeface="Antenna Regular" panose="02000503000000020004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108000" marT="108000" marB="108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0A4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9243341"/>
                  </a:ext>
                </a:extLst>
              </a:tr>
            </a:tbl>
          </a:graphicData>
        </a:graphic>
      </p:graphicFrame>
      <p:grpSp>
        <p:nvGrpSpPr>
          <p:cNvPr id="10" name="Agrupar 9">
            <a:extLst>
              <a:ext uri="{FF2B5EF4-FFF2-40B4-BE49-F238E27FC236}">
                <a16:creationId xmlns:a16="http://schemas.microsoft.com/office/drawing/2014/main" id="{BF9A01E3-8CD0-9450-773F-01B366269108}"/>
              </a:ext>
            </a:extLst>
          </p:cNvPr>
          <p:cNvGrpSpPr/>
          <p:nvPr/>
        </p:nvGrpSpPr>
        <p:grpSpPr>
          <a:xfrm>
            <a:off x="5665113" y="4816437"/>
            <a:ext cx="430887" cy="430887"/>
            <a:chOff x="2567608" y="2996952"/>
            <a:chExt cx="430887" cy="430887"/>
          </a:xfrm>
        </p:grpSpPr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766072DB-09E4-4C78-87C7-6F54CF6FF2B7}"/>
                </a:ext>
              </a:extLst>
            </p:cNvPr>
            <p:cNvSpPr/>
            <p:nvPr/>
          </p:nvSpPr>
          <p:spPr>
            <a:xfrm>
              <a:off x="2567608" y="2996952"/>
              <a:ext cx="430887" cy="430887"/>
            </a:xfrm>
            <a:prstGeom prst="ellipse">
              <a:avLst/>
            </a:prstGeom>
            <a:solidFill>
              <a:srgbClr val="1928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Retângulo 21">
              <a:extLst>
                <a:ext uri="{FF2B5EF4-FFF2-40B4-BE49-F238E27FC236}">
                  <a16:creationId xmlns:a16="http://schemas.microsoft.com/office/drawing/2014/main" id="{ECED43E7-BD7B-16BA-8CC8-54A7956E4A8F}"/>
                </a:ext>
              </a:extLst>
            </p:cNvPr>
            <p:cNvSpPr/>
            <p:nvPr/>
          </p:nvSpPr>
          <p:spPr>
            <a:xfrm>
              <a:off x="2609796" y="3027729"/>
              <a:ext cx="34651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dirty="0">
                  <a:solidFill>
                    <a:schemeClr val="bg1"/>
                  </a:solidFill>
                  <a:latin typeface="Antenna Bold" panose="02000503000000020004" pitchFamily="50" charset="0"/>
                </a:rPr>
                <a:t>3</a:t>
              </a:r>
            </a:p>
          </p:txBody>
        </p:sp>
      </p:grpSp>
      <p:pic>
        <p:nvPicPr>
          <p:cNvPr id="23" name="Imagem 22">
            <a:extLst>
              <a:ext uri="{FF2B5EF4-FFF2-40B4-BE49-F238E27FC236}">
                <a16:creationId xmlns:a16="http://schemas.microsoft.com/office/drawing/2014/main" id="{1028BDBF-D9C2-323D-347E-77806A6E7E5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6239" y="341391"/>
            <a:ext cx="3719549" cy="838625"/>
          </a:xfrm>
          <a:prstGeom prst="rect">
            <a:avLst/>
          </a:prstGeom>
        </p:spPr>
      </p:pic>
      <p:sp>
        <p:nvSpPr>
          <p:cNvPr id="24" name="CaixaDeTexto 23">
            <a:extLst>
              <a:ext uri="{FF2B5EF4-FFF2-40B4-BE49-F238E27FC236}">
                <a16:creationId xmlns:a16="http://schemas.microsoft.com/office/drawing/2014/main" id="{E3960B60-6B0E-5A46-1E8C-F759F4EE55AF}"/>
              </a:ext>
            </a:extLst>
          </p:cNvPr>
          <p:cNvSpPr txBox="1"/>
          <p:nvPr/>
        </p:nvSpPr>
        <p:spPr>
          <a:xfrm>
            <a:off x="2593181" y="6356489"/>
            <a:ext cx="70056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Lembre-se de apagar esse slide ao final do trabalho.</a:t>
            </a:r>
          </a:p>
        </p:txBody>
      </p:sp>
      <p:pic>
        <p:nvPicPr>
          <p:cNvPr id="25" name="Imagem 24">
            <a:extLst>
              <a:ext uri="{FF2B5EF4-FFF2-40B4-BE49-F238E27FC236}">
                <a16:creationId xmlns:a16="http://schemas.microsoft.com/office/drawing/2014/main" id="{82AAE78D-F891-E319-F890-CC6477F3CF2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914" y="5924318"/>
            <a:ext cx="432171" cy="43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367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FDE15CD4-F135-F66D-9DF1-8D73B3AA3FAD}"/>
              </a:ext>
            </a:extLst>
          </p:cNvPr>
          <p:cNvSpPr/>
          <p:nvPr/>
        </p:nvSpPr>
        <p:spPr>
          <a:xfrm>
            <a:off x="0" y="-16879"/>
            <a:ext cx="12192000" cy="1555167"/>
          </a:xfrm>
          <a:prstGeom prst="rect">
            <a:avLst/>
          </a:prstGeom>
          <a:solidFill>
            <a:srgbClr val="1928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914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3944C7E5-E882-3E12-5826-BC9D896284EC}"/>
              </a:ext>
            </a:extLst>
          </p:cNvPr>
          <p:cNvSpPr/>
          <p:nvPr/>
        </p:nvSpPr>
        <p:spPr>
          <a:xfrm>
            <a:off x="590886" y="1776953"/>
            <a:ext cx="48965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solidFill>
                  <a:schemeClr val="bg1">
                    <a:lumMod val="65000"/>
                  </a:schemeClr>
                </a:solidFill>
                <a:latin typeface="Antenna Regular" panose="02000503000000020004" pitchFamily="50" charset="0"/>
              </a:rPr>
              <a:t>Modelo de apresentação da </a:t>
            </a:r>
            <a:r>
              <a:rPr lang="pt-BR" dirty="0" err="1">
                <a:solidFill>
                  <a:schemeClr val="bg1">
                    <a:lumMod val="65000"/>
                  </a:schemeClr>
                </a:solidFill>
                <a:latin typeface="Antenna Regular" panose="02000503000000020004" pitchFamily="50" charset="0"/>
              </a:rPr>
              <a:t>Redeplan</a:t>
            </a:r>
            <a:endParaRPr lang="pt-BR" dirty="0">
              <a:solidFill>
                <a:schemeClr val="bg1">
                  <a:lumMod val="65000"/>
                </a:schemeClr>
              </a:solidFill>
              <a:latin typeface="Antenna Regular" panose="02000503000000020004" pitchFamily="50" charset="0"/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DE3A4200-023A-F329-5917-816304F22007}"/>
              </a:ext>
            </a:extLst>
          </p:cNvPr>
          <p:cNvSpPr/>
          <p:nvPr/>
        </p:nvSpPr>
        <p:spPr>
          <a:xfrm>
            <a:off x="590886" y="2132856"/>
            <a:ext cx="5112568" cy="430887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r>
              <a:rPr lang="pt-BR" sz="2200" dirty="0">
                <a:solidFill>
                  <a:schemeClr val="accent1">
                    <a:lumMod val="75000"/>
                  </a:schemeClr>
                </a:solidFill>
                <a:latin typeface="Antenna Bold" panose="02000503000000020004" pitchFamily="50" charset="0"/>
              </a:rPr>
              <a:t>Ícones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FFECB3D7-AA1E-FFF8-2933-A46914458E06}"/>
              </a:ext>
            </a:extLst>
          </p:cNvPr>
          <p:cNvSpPr/>
          <p:nvPr/>
        </p:nvSpPr>
        <p:spPr>
          <a:xfrm>
            <a:off x="-16254" y="6246604"/>
            <a:ext cx="12208253" cy="611396"/>
          </a:xfrm>
          <a:prstGeom prst="rect">
            <a:avLst/>
          </a:prstGeom>
          <a:solidFill>
            <a:srgbClr val="1928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914"/>
          </a:p>
        </p:txBody>
      </p:sp>
      <p:pic>
        <p:nvPicPr>
          <p:cNvPr id="18" name="Imagem 17" descr="Interface gráfica do usuário&#10;&#10;Descrição gerada automaticamente">
            <a:extLst>
              <a:ext uri="{FF2B5EF4-FFF2-40B4-BE49-F238E27FC236}">
                <a16:creationId xmlns:a16="http://schemas.microsoft.com/office/drawing/2014/main" id="{3181E75C-427A-DD9B-0759-7A6D3A362E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6654" y="553512"/>
            <a:ext cx="2061394" cy="567348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A29F7302-9489-E247-AD95-5813C9130F5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090" y="337022"/>
            <a:ext cx="2384996" cy="772454"/>
          </a:xfrm>
          <a:prstGeom prst="rect">
            <a:avLst/>
          </a:prstGeom>
        </p:spPr>
      </p:pic>
      <p:sp>
        <p:nvSpPr>
          <p:cNvPr id="20" name="CaixaDeTexto 19">
            <a:extLst>
              <a:ext uri="{FF2B5EF4-FFF2-40B4-BE49-F238E27FC236}">
                <a16:creationId xmlns:a16="http://schemas.microsoft.com/office/drawing/2014/main" id="{281EBAA8-49F6-4BB5-C864-B9F2B8436CE4}"/>
              </a:ext>
            </a:extLst>
          </p:cNvPr>
          <p:cNvSpPr txBox="1"/>
          <p:nvPr/>
        </p:nvSpPr>
        <p:spPr>
          <a:xfrm>
            <a:off x="2593181" y="6356489"/>
            <a:ext cx="70056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Lembre-se de apagar esse slide ao final do trabalho.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092ECC82-13AB-56CC-C1B5-4DFD85482DAA}"/>
              </a:ext>
            </a:extLst>
          </p:cNvPr>
          <p:cNvSpPr/>
          <p:nvPr/>
        </p:nvSpPr>
        <p:spPr>
          <a:xfrm>
            <a:off x="590888" y="2659313"/>
            <a:ext cx="4498270" cy="115416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pt-BR" sz="1600" dirty="0"/>
              <a:t>Recomenda-se usar os ícones da nossa </a:t>
            </a:r>
            <a:r>
              <a:rPr lang="pt-BR" sz="1600" b="1" dirty="0">
                <a:solidFill>
                  <a:schemeClr val="tx2"/>
                </a:solidFill>
                <a:hlinkClick r:id="rId7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Biblioteca</a:t>
            </a:r>
            <a:r>
              <a:rPr lang="pt-BR" sz="1600" b="1" dirty="0">
                <a:solidFill>
                  <a:schemeClr val="tx2"/>
                </a:solidFill>
              </a:rPr>
              <a:t>. </a:t>
            </a:r>
          </a:p>
          <a:p>
            <a:r>
              <a:rPr lang="pt-BR" sz="1600" dirty="0"/>
              <a:t>Caso não encontre o que precisa, buscar </a:t>
            </a:r>
            <a:br>
              <a:rPr lang="pt-BR" sz="1600" dirty="0"/>
            </a:br>
            <a:r>
              <a:rPr lang="pt-BR" sz="1600" dirty="0"/>
              <a:t>em </a:t>
            </a:r>
            <a:r>
              <a:rPr lang="pt-BR" sz="1600" b="1" dirty="0">
                <a:solidFill>
                  <a:schemeClr val="tx2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https://icon-icons.com/</a:t>
            </a:r>
            <a:r>
              <a:rPr lang="pt-BR" sz="1600" b="1" dirty="0">
                <a:solidFill>
                  <a:schemeClr val="tx2"/>
                </a:solidFill>
              </a:rPr>
              <a:t> </a:t>
            </a:r>
          </a:p>
          <a:p>
            <a:pPr>
              <a:spcBef>
                <a:spcPts val="600"/>
              </a:spcBef>
            </a:pPr>
            <a:r>
              <a:rPr lang="pt-BR" sz="1600" dirty="0"/>
              <a:t>Por exemplo:</a:t>
            </a:r>
          </a:p>
        </p:txBody>
      </p:sp>
      <p:pic>
        <p:nvPicPr>
          <p:cNvPr id="23" name="Imagem 22">
            <a:extLst>
              <a:ext uri="{FF2B5EF4-FFF2-40B4-BE49-F238E27FC236}">
                <a16:creationId xmlns:a16="http://schemas.microsoft.com/office/drawing/2014/main" id="{FBFB927A-50B1-E4DD-1DA4-BB66DB6F034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6357" y="4891194"/>
            <a:ext cx="668784" cy="668784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C17795C8-C604-DECB-ECCE-7D4F0E3BE39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702" y="4797152"/>
            <a:ext cx="777839" cy="777839"/>
          </a:xfrm>
          <a:prstGeom prst="rect">
            <a:avLst/>
          </a:prstGeom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8433EFF5-5CCF-2348-FDB5-28F20C6D0AC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9363" y="4836137"/>
            <a:ext cx="729255" cy="729255"/>
          </a:xfrm>
          <a:prstGeom prst="rect">
            <a:avLst/>
          </a:prstGeom>
        </p:spPr>
      </p:pic>
      <p:pic>
        <p:nvPicPr>
          <p:cNvPr id="33" name="Imagem 32">
            <a:extLst>
              <a:ext uri="{FF2B5EF4-FFF2-40B4-BE49-F238E27FC236}">
                <a16:creationId xmlns:a16="http://schemas.microsoft.com/office/drawing/2014/main" id="{38E9FB35-445B-7F18-0B31-3BB78772226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3817" y="4891194"/>
            <a:ext cx="721473" cy="721473"/>
          </a:xfrm>
          <a:prstGeom prst="rect">
            <a:avLst/>
          </a:prstGeom>
        </p:spPr>
      </p:pic>
      <p:pic>
        <p:nvPicPr>
          <p:cNvPr id="35" name="Imagem 34">
            <a:extLst>
              <a:ext uri="{FF2B5EF4-FFF2-40B4-BE49-F238E27FC236}">
                <a16:creationId xmlns:a16="http://schemas.microsoft.com/office/drawing/2014/main" id="{FBF43B56-D8A7-86D2-3B8A-5D7E487DDEB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25" y="4875961"/>
            <a:ext cx="721473" cy="721473"/>
          </a:xfrm>
          <a:prstGeom prst="rect">
            <a:avLst/>
          </a:prstGeom>
        </p:spPr>
      </p:pic>
      <p:pic>
        <p:nvPicPr>
          <p:cNvPr id="37" name="Imagem 36">
            <a:extLst>
              <a:ext uri="{FF2B5EF4-FFF2-40B4-BE49-F238E27FC236}">
                <a16:creationId xmlns:a16="http://schemas.microsoft.com/office/drawing/2014/main" id="{1850F43D-4AB0-260E-3F28-A8E71FC5D430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108" y="4015420"/>
            <a:ext cx="668784" cy="668784"/>
          </a:xfrm>
          <a:prstGeom prst="rect">
            <a:avLst/>
          </a:prstGeom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id="{EBFCB785-4E24-A8E2-E20D-AAEBDF26B88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2304" y="3985819"/>
            <a:ext cx="725319" cy="725319"/>
          </a:xfrm>
          <a:prstGeom prst="rect">
            <a:avLst/>
          </a:prstGeom>
        </p:spPr>
      </p:pic>
      <p:pic>
        <p:nvPicPr>
          <p:cNvPr id="41" name="Imagem 40">
            <a:extLst>
              <a:ext uri="{FF2B5EF4-FFF2-40B4-BE49-F238E27FC236}">
                <a16:creationId xmlns:a16="http://schemas.microsoft.com/office/drawing/2014/main" id="{77CCB58B-74EB-293B-0035-9A87E7D3408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26" y="3969676"/>
            <a:ext cx="709980" cy="709980"/>
          </a:xfrm>
          <a:prstGeom prst="rect">
            <a:avLst/>
          </a:prstGeom>
        </p:spPr>
      </p:pic>
      <p:pic>
        <p:nvPicPr>
          <p:cNvPr id="43" name="Imagem 42">
            <a:extLst>
              <a:ext uri="{FF2B5EF4-FFF2-40B4-BE49-F238E27FC236}">
                <a16:creationId xmlns:a16="http://schemas.microsoft.com/office/drawing/2014/main" id="{948E303D-7240-450B-1201-0890E8C7D3BF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123" y="3985498"/>
            <a:ext cx="709979" cy="709979"/>
          </a:xfrm>
          <a:prstGeom prst="rect">
            <a:avLst/>
          </a:prstGeom>
        </p:spPr>
      </p:pic>
      <p:pic>
        <p:nvPicPr>
          <p:cNvPr id="45" name="Imagem 44">
            <a:extLst>
              <a:ext uri="{FF2B5EF4-FFF2-40B4-BE49-F238E27FC236}">
                <a16:creationId xmlns:a16="http://schemas.microsoft.com/office/drawing/2014/main" id="{85C922BF-59AD-B65B-4DA8-6AF78BA67FDA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057" y="3987770"/>
            <a:ext cx="709979" cy="709979"/>
          </a:xfrm>
          <a:prstGeom prst="rect">
            <a:avLst/>
          </a:prstGeom>
        </p:spPr>
      </p:pic>
      <p:sp>
        <p:nvSpPr>
          <p:cNvPr id="48" name="Seta: para Baixo 47">
            <a:extLst>
              <a:ext uri="{FF2B5EF4-FFF2-40B4-BE49-F238E27FC236}">
                <a16:creationId xmlns:a16="http://schemas.microsoft.com/office/drawing/2014/main" id="{215DD38B-2FE2-4B7C-798D-63F52738B8BF}"/>
              </a:ext>
            </a:extLst>
          </p:cNvPr>
          <p:cNvSpPr/>
          <p:nvPr/>
        </p:nvSpPr>
        <p:spPr>
          <a:xfrm rot="16200000">
            <a:off x="8449761" y="4049810"/>
            <a:ext cx="504056" cy="576064"/>
          </a:xfrm>
          <a:prstGeom prst="downArrow">
            <a:avLst>
              <a:gd name="adj1" fmla="val 50000"/>
              <a:gd name="adj2" fmla="val 68345"/>
            </a:avLst>
          </a:prstGeom>
          <a:solidFill>
            <a:srgbClr val="489E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9" name="Retângulo 48">
            <a:extLst>
              <a:ext uri="{FF2B5EF4-FFF2-40B4-BE49-F238E27FC236}">
                <a16:creationId xmlns:a16="http://schemas.microsoft.com/office/drawing/2014/main" id="{1D46C8F1-4015-8DCA-145E-D939A53134EB}"/>
              </a:ext>
            </a:extLst>
          </p:cNvPr>
          <p:cNvSpPr/>
          <p:nvPr/>
        </p:nvSpPr>
        <p:spPr>
          <a:xfrm>
            <a:off x="6168008" y="2146285"/>
            <a:ext cx="1872208" cy="430887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r>
              <a:rPr lang="pt-BR" sz="2200" dirty="0">
                <a:solidFill>
                  <a:schemeClr val="accent1">
                    <a:lumMod val="75000"/>
                  </a:schemeClr>
                </a:solidFill>
                <a:latin typeface="Antenna Bold" panose="02000503000000020004" pitchFamily="50" charset="0"/>
              </a:rPr>
              <a:t>Setas</a:t>
            </a:r>
          </a:p>
        </p:txBody>
      </p:sp>
      <p:sp>
        <p:nvSpPr>
          <p:cNvPr id="50" name="Retângulo 49">
            <a:extLst>
              <a:ext uri="{FF2B5EF4-FFF2-40B4-BE49-F238E27FC236}">
                <a16:creationId xmlns:a16="http://schemas.microsoft.com/office/drawing/2014/main" id="{89990313-AE7B-3661-655F-3F314D453EEC}"/>
              </a:ext>
            </a:extLst>
          </p:cNvPr>
          <p:cNvSpPr/>
          <p:nvPr/>
        </p:nvSpPr>
        <p:spPr>
          <a:xfrm>
            <a:off x="6278562" y="2659313"/>
            <a:ext cx="5434061" cy="90794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pt-BR" sz="1600" dirty="0"/>
              <a:t>Recomenda-se usar setas da nossa </a:t>
            </a:r>
            <a:r>
              <a:rPr lang="pt-BR" sz="1600" b="1" dirty="0">
                <a:solidFill>
                  <a:schemeClr val="tx2"/>
                </a:solidFill>
                <a:hlinkClick r:id="rId7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Biblioteca</a:t>
            </a:r>
            <a:r>
              <a:rPr lang="pt-BR" sz="1600" b="1" dirty="0">
                <a:solidFill>
                  <a:schemeClr val="tx2"/>
                </a:solidFill>
              </a:rPr>
              <a:t> </a:t>
            </a:r>
            <a:r>
              <a:rPr lang="pt-BR" sz="1600" dirty="0"/>
              <a:t>ou do próprio Powerpoint sem Contorno ou Efeitos de forma.</a:t>
            </a:r>
          </a:p>
          <a:p>
            <a:pPr>
              <a:spcBef>
                <a:spcPts val="600"/>
              </a:spcBef>
            </a:pPr>
            <a:r>
              <a:rPr lang="pt-BR" sz="1600" dirty="0"/>
              <a:t>Por exemplo:</a:t>
            </a:r>
          </a:p>
        </p:txBody>
      </p:sp>
      <p:sp>
        <p:nvSpPr>
          <p:cNvPr id="51" name="Seta: para Baixo 50">
            <a:extLst>
              <a:ext uri="{FF2B5EF4-FFF2-40B4-BE49-F238E27FC236}">
                <a16:creationId xmlns:a16="http://schemas.microsoft.com/office/drawing/2014/main" id="{CDA4A3FB-D855-FE78-61F9-89AAC7ECC832}"/>
              </a:ext>
            </a:extLst>
          </p:cNvPr>
          <p:cNvSpPr/>
          <p:nvPr/>
        </p:nvSpPr>
        <p:spPr>
          <a:xfrm rot="16200000">
            <a:off x="9587270" y="3985176"/>
            <a:ext cx="400645" cy="681713"/>
          </a:xfrm>
          <a:prstGeom prst="downArrow">
            <a:avLst>
              <a:gd name="adj1" fmla="val 29617"/>
              <a:gd name="adj2" fmla="val 6834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3" name="Imagem 52">
            <a:extLst>
              <a:ext uri="{FF2B5EF4-FFF2-40B4-BE49-F238E27FC236}">
                <a16:creationId xmlns:a16="http://schemas.microsoft.com/office/drawing/2014/main" id="{8FCD10CC-02E6-3D72-4B54-CB8330558B07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61" t="2304" r="4420" b="8812"/>
          <a:stretch/>
        </p:blipFill>
        <p:spPr>
          <a:xfrm rot="5400000">
            <a:off x="6391087" y="4008232"/>
            <a:ext cx="611395" cy="670640"/>
          </a:xfrm>
          <a:prstGeom prst="rect">
            <a:avLst/>
          </a:prstGeom>
        </p:spPr>
      </p:pic>
      <p:cxnSp>
        <p:nvCxnSpPr>
          <p:cNvPr id="57" name="Conector de Seta Reta 56">
            <a:extLst>
              <a:ext uri="{FF2B5EF4-FFF2-40B4-BE49-F238E27FC236}">
                <a16:creationId xmlns:a16="http://schemas.microsoft.com/office/drawing/2014/main" id="{2610D610-03BF-46FA-6BC9-4C641578919A}"/>
              </a:ext>
            </a:extLst>
          </p:cNvPr>
          <p:cNvCxnSpPr>
            <a:cxnSpLocks/>
          </p:cNvCxnSpPr>
          <p:nvPr/>
        </p:nvCxnSpPr>
        <p:spPr>
          <a:xfrm>
            <a:off x="10479715" y="4357078"/>
            <a:ext cx="777232" cy="0"/>
          </a:xfrm>
          <a:prstGeom prst="straightConnector1">
            <a:avLst/>
          </a:prstGeom>
          <a:ln w="38100" cap="rnd">
            <a:solidFill>
              <a:srgbClr val="F28D5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" name="Imagem 60">
            <a:extLst>
              <a:ext uri="{FF2B5EF4-FFF2-40B4-BE49-F238E27FC236}">
                <a16:creationId xmlns:a16="http://schemas.microsoft.com/office/drawing/2014/main" id="{97171F49-AB4D-B820-3E9A-8CEB55B44B61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8168" y="4106370"/>
            <a:ext cx="308071" cy="483500"/>
          </a:xfrm>
          <a:prstGeom prst="rect">
            <a:avLst/>
          </a:prstGeom>
        </p:spPr>
      </p:pic>
      <p:cxnSp>
        <p:nvCxnSpPr>
          <p:cNvPr id="62" name="Conector de Seta Reta 61">
            <a:extLst>
              <a:ext uri="{FF2B5EF4-FFF2-40B4-BE49-F238E27FC236}">
                <a16:creationId xmlns:a16="http://schemas.microsoft.com/office/drawing/2014/main" id="{2D03B8B3-91E3-3698-D235-3B3E01D8E2F8}"/>
              </a:ext>
            </a:extLst>
          </p:cNvPr>
          <p:cNvCxnSpPr>
            <a:cxnSpLocks/>
          </p:cNvCxnSpPr>
          <p:nvPr/>
        </p:nvCxnSpPr>
        <p:spPr>
          <a:xfrm>
            <a:off x="6528048" y="5085184"/>
            <a:ext cx="1080120" cy="0"/>
          </a:xfrm>
          <a:prstGeom prst="straightConnector1">
            <a:avLst/>
          </a:prstGeom>
          <a:ln w="38100" cap="rnd">
            <a:solidFill>
              <a:srgbClr val="B2681E"/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ector de Seta Reta 62">
            <a:extLst>
              <a:ext uri="{FF2B5EF4-FFF2-40B4-BE49-F238E27FC236}">
                <a16:creationId xmlns:a16="http://schemas.microsoft.com/office/drawing/2014/main" id="{157C2092-45C7-8B00-EED1-6A5FD4C7B53D}"/>
              </a:ext>
            </a:extLst>
          </p:cNvPr>
          <p:cNvCxnSpPr>
            <a:cxnSpLocks/>
          </p:cNvCxnSpPr>
          <p:nvPr/>
        </p:nvCxnSpPr>
        <p:spPr>
          <a:xfrm>
            <a:off x="8316957" y="5085184"/>
            <a:ext cx="1187315" cy="0"/>
          </a:xfrm>
          <a:prstGeom prst="straightConnector1">
            <a:avLst/>
          </a:prstGeom>
          <a:ln w="38100" cap="rnd"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ector de Seta Reta 68">
            <a:extLst>
              <a:ext uri="{FF2B5EF4-FFF2-40B4-BE49-F238E27FC236}">
                <a16:creationId xmlns:a16="http://schemas.microsoft.com/office/drawing/2014/main" id="{8A058877-F067-4545-03F7-C8EEFB33825C}"/>
              </a:ext>
            </a:extLst>
          </p:cNvPr>
          <p:cNvCxnSpPr>
            <a:cxnSpLocks/>
          </p:cNvCxnSpPr>
          <p:nvPr/>
        </p:nvCxnSpPr>
        <p:spPr>
          <a:xfrm>
            <a:off x="10217861" y="5085184"/>
            <a:ext cx="1090643" cy="0"/>
          </a:xfrm>
          <a:prstGeom prst="straightConnector1">
            <a:avLst/>
          </a:prstGeom>
          <a:ln w="38100" cap="rnd">
            <a:solidFill>
              <a:schemeClr val="accent4"/>
            </a:solidFill>
            <a:headEnd type="oval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4" name="Imagem 73">
            <a:extLst>
              <a:ext uri="{FF2B5EF4-FFF2-40B4-BE49-F238E27FC236}">
                <a16:creationId xmlns:a16="http://schemas.microsoft.com/office/drawing/2014/main" id="{427CA648-7200-822A-C63B-B92CA853C307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6239" y="341391"/>
            <a:ext cx="3719549" cy="838625"/>
          </a:xfrm>
          <a:prstGeom prst="rect">
            <a:avLst/>
          </a:prstGeom>
        </p:spPr>
      </p:pic>
      <p:pic>
        <p:nvPicPr>
          <p:cNvPr id="75" name="Imagem 74">
            <a:extLst>
              <a:ext uri="{FF2B5EF4-FFF2-40B4-BE49-F238E27FC236}">
                <a16:creationId xmlns:a16="http://schemas.microsoft.com/office/drawing/2014/main" id="{64C9D995-38E0-6F42-42F3-CD21F092F93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914" y="5924318"/>
            <a:ext cx="432171" cy="43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3129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id="{882FD31B-60E8-7D28-E716-8E7014B858E6}"/>
              </a:ext>
            </a:extLst>
          </p:cNvPr>
          <p:cNvSpPr/>
          <p:nvPr/>
        </p:nvSpPr>
        <p:spPr>
          <a:xfrm>
            <a:off x="11728707" y="1714857"/>
            <a:ext cx="484081" cy="857785"/>
          </a:xfrm>
          <a:prstGeom prst="rect">
            <a:avLst/>
          </a:prstGeom>
          <a:solidFill>
            <a:srgbClr val="00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64E07C33-7142-A893-6B8D-6EEF71856EF5}"/>
              </a:ext>
            </a:extLst>
          </p:cNvPr>
          <p:cNvSpPr/>
          <p:nvPr/>
        </p:nvSpPr>
        <p:spPr>
          <a:xfrm>
            <a:off x="11728707" y="2571928"/>
            <a:ext cx="484081" cy="85778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B635419E-A6AE-C6A8-7830-2F25086399C0}"/>
              </a:ext>
            </a:extLst>
          </p:cNvPr>
          <p:cNvSpPr/>
          <p:nvPr/>
        </p:nvSpPr>
        <p:spPr>
          <a:xfrm>
            <a:off x="11729967" y="0"/>
            <a:ext cx="484081" cy="857785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E3419660-6FDB-1A93-DEF4-E3B83FEA426A}"/>
              </a:ext>
            </a:extLst>
          </p:cNvPr>
          <p:cNvSpPr/>
          <p:nvPr/>
        </p:nvSpPr>
        <p:spPr>
          <a:xfrm>
            <a:off x="11728706" y="857428"/>
            <a:ext cx="484081" cy="857785"/>
          </a:xfrm>
          <a:prstGeom prst="rect">
            <a:avLst/>
          </a:prstGeom>
          <a:solidFill>
            <a:srgbClr val="CC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A93E188F-3A08-AC9B-29BB-DC14865AC3B9}"/>
              </a:ext>
            </a:extLst>
          </p:cNvPr>
          <p:cNvSpPr/>
          <p:nvPr/>
        </p:nvSpPr>
        <p:spPr>
          <a:xfrm>
            <a:off x="11728707" y="5143499"/>
            <a:ext cx="484081" cy="858285"/>
          </a:xfrm>
          <a:prstGeom prst="rect">
            <a:avLst/>
          </a:prstGeom>
          <a:solidFill>
            <a:srgbClr val="00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AA82B6FE-D331-CF08-ABEB-89BB6B651FBB}"/>
              </a:ext>
            </a:extLst>
          </p:cNvPr>
          <p:cNvSpPr/>
          <p:nvPr/>
        </p:nvSpPr>
        <p:spPr>
          <a:xfrm>
            <a:off x="11728705" y="5999712"/>
            <a:ext cx="484083" cy="8582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3F36D01F-EFF1-CC0B-FF13-4CE5D1DB8DCC}"/>
              </a:ext>
            </a:extLst>
          </p:cNvPr>
          <p:cNvSpPr/>
          <p:nvPr/>
        </p:nvSpPr>
        <p:spPr>
          <a:xfrm>
            <a:off x="11729967" y="3429356"/>
            <a:ext cx="484081" cy="857785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64874059-EA21-3AF7-6899-D38A6838CF69}"/>
              </a:ext>
            </a:extLst>
          </p:cNvPr>
          <p:cNvSpPr/>
          <p:nvPr/>
        </p:nvSpPr>
        <p:spPr>
          <a:xfrm>
            <a:off x="11728706" y="4286428"/>
            <a:ext cx="484081" cy="857785"/>
          </a:xfrm>
          <a:prstGeom prst="rect">
            <a:avLst/>
          </a:prstGeom>
          <a:solidFill>
            <a:srgbClr val="CC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1" name="Retângulo 50">
            <a:extLst>
              <a:ext uri="{FF2B5EF4-FFF2-40B4-BE49-F238E27FC236}">
                <a16:creationId xmlns:a16="http://schemas.microsoft.com/office/drawing/2014/main" id="{A262735C-A6D5-BD5F-77B3-446375941270}"/>
              </a:ext>
            </a:extLst>
          </p:cNvPr>
          <p:cNvSpPr/>
          <p:nvPr/>
        </p:nvSpPr>
        <p:spPr>
          <a:xfrm>
            <a:off x="563544" y="2910934"/>
            <a:ext cx="6756592" cy="707886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r>
              <a:rPr lang="pt-BR" sz="4000" b="1" dirty="0">
                <a:latin typeface="Antenna Bold" panose="02000503000000020004" pitchFamily="50" charset="0"/>
              </a:rPr>
              <a:t>Título </a:t>
            </a:r>
            <a:r>
              <a:rPr lang="pt-BR" sz="4000" b="1" dirty="0" err="1">
                <a:latin typeface="Antenna Bold" panose="02000503000000020004" pitchFamily="50" charset="0"/>
              </a:rPr>
              <a:t>Antenna</a:t>
            </a:r>
            <a:r>
              <a:rPr lang="pt-BR" sz="4000" b="1" dirty="0">
                <a:latin typeface="Antenna Bold" panose="02000503000000020004" pitchFamily="50" charset="0"/>
              </a:rPr>
              <a:t> Bold 40</a:t>
            </a:r>
          </a:p>
        </p:txBody>
      </p:sp>
      <p:sp>
        <p:nvSpPr>
          <p:cNvPr id="52" name="Retângulo 51">
            <a:extLst>
              <a:ext uri="{FF2B5EF4-FFF2-40B4-BE49-F238E27FC236}">
                <a16:creationId xmlns:a16="http://schemas.microsoft.com/office/drawing/2014/main" id="{861722AE-5B12-A13D-1ACB-22A0B3D15267}"/>
              </a:ext>
            </a:extLst>
          </p:cNvPr>
          <p:cNvSpPr/>
          <p:nvPr/>
        </p:nvSpPr>
        <p:spPr>
          <a:xfrm>
            <a:off x="635552" y="3857568"/>
            <a:ext cx="6324544" cy="4770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pt-BR" sz="2500" b="1" dirty="0">
                <a:solidFill>
                  <a:srgbClr val="9E7500"/>
                </a:solidFill>
                <a:latin typeface="Antenna Regular" panose="02000503000000020004" pitchFamily="50" charset="0"/>
              </a:rPr>
              <a:t>Subtítulo </a:t>
            </a:r>
            <a:r>
              <a:rPr lang="pt-BR" sz="2500" b="1" dirty="0" err="1">
                <a:solidFill>
                  <a:srgbClr val="9E7500"/>
                </a:solidFill>
                <a:latin typeface="Antenna Regular" panose="02000503000000020004" pitchFamily="50" charset="0"/>
              </a:rPr>
              <a:t>Antenna</a:t>
            </a:r>
            <a:r>
              <a:rPr lang="pt-BR" sz="2500" b="1" dirty="0">
                <a:solidFill>
                  <a:srgbClr val="9E7500"/>
                </a:solidFill>
                <a:latin typeface="Antenna Regular" panose="02000503000000020004" pitchFamily="50" charset="0"/>
              </a:rPr>
              <a:t> Regular 25</a:t>
            </a:r>
          </a:p>
        </p:txBody>
      </p:sp>
      <p:pic>
        <p:nvPicPr>
          <p:cNvPr id="53" name="Imagem 52" descr="Interface gráfica do usuário&#10;&#10;Descrição gerada automaticamente">
            <a:extLst>
              <a:ext uri="{FF2B5EF4-FFF2-40B4-BE49-F238E27FC236}">
                <a16:creationId xmlns:a16="http://schemas.microsoft.com/office/drawing/2014/main" id="{4D99E8C7-2331-5D62-7C2B-8539A85F0F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68" y="5967929"/>
            <a:ext cx="2232248" cy="614371"/>
          </a:xfrm>
          <a:prstGeom prst="rect">
            <a:avLst/>
          </a:prstGeom>
        </p:spPr>
      </p:pic>
      <p:sp>
        <p:nvSpPr>
          <p:cNvPr id="54" name="Retângulo 53">
            <a:extLst>
              <a:ext uri="{FF2B5EF4-FFF2-40B4-BE49-F238E27FC236}">
                <a16:creationId xmlns:a16="http://schemas.microsoft.com/office/drawing/2014/main" id="{7C5D0053-A44F-260F-1919-5CD7EEACDA3E}"/>
              </a:ext>
            </a:extLst>
          </p:cNvPr>
          <p:cNvSpPr/>
          <p:nvPr/>
        </p:nvSpPr>
        <p:spPr>
          <a:xfrm>
            <a:off x="695400" y="3657994"/>
            <a:ext cx="7116632" cy="66593"/>
          </a:xfrm>
          <a:prstGeom prst="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2BCC1EE-A36E-4F0A-5A14-BB3828F53C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44" y="618999"/>
            <a:ext cx="2030595" cy="1133260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5A70F25C-DA70-484D-AB99-60422BD195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5939" y="5949280"/>
            <a:ext cx="2646687" cy="596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90757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5986</TotalTime>
  <Words>1457</Words>
  <Application>Microsoft Office PowerPoint</Application>
  <PresentationFormat>Widescreen</PresentationFormat>
  <Paragraphs>165</Paragraphs>
  <Slides>22</Slides>
  <Notes>22</Notes>
  <HiddenSlides>8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7" baseType="lpstr">
      <vt:lpstr>Antenna Bold</vt:lpstr>
      <vt:lpstr>Antenna Regular</vt:lpstr>
      <vt:lpstr>Arial</vt:lpstr>
      <vt:lpstr>Calibri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lasilva</dc:creator>
  <cp:lastModifiedBy>Leandro de Almeida Silva</cp:lastModifiedBy>
  <cp:revision>157</cp:revision>
  <dcterms:created xsi:type="dcterms:W3CDTF">2019-08-08T19:59:30Z</dcterms:created>
  <dcterms:modified xsi:type="dcterms:W3CDTF">2023-09-26T13:45:40Z</dcterms:modified>
</cp:coreProperties>
</file>